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1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0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4070" y="1756510"/>
            <a:ext cx="762072" cy="343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55338" y="1756510"/>
            <a:ext cx="676339" cy="343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35492" y="2614058"/>
            <a:ext cx="790650" cy="343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3916" y="2614058"/>
            <a:ext cx="838280" cy="343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25966" y="3471607"/>
            <a:ext cx="800176" cy="352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55338" y="3471607"/>
            <a:ext cx="866857" cy="352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25966" y="4329155"/>
            <a:ext cx="800176" cy="343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55338" y="4329155"/>
            <a:ext cx="866857" cy="352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35492" y="5186704"/>
            <a:ext cx="790650" cy="352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45812" y="5186704"/>
            <a:ext cx="876383" cy="352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3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78734" y="1576092"/>
            <a:ext cx="476295" cy="333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07532" y="2625519"/>
            <a:ext cx="200044" cy="333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12449" y="2625519"/>
            <a:ext cx="276251" cy="333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22152" y="2625519"/>
            <a:ext cx="276251" cy="333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84224" y="2625519"/>
            <a:ext cx="200044" cy="333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69296" y="3570002"/>
            <a:ext cx="485821" cy="333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7826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AC12DF3-FFE0-9B0F-B656-CAE7DB91F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1878322"/>
            <a:ext cx="3162300" cy="9620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63428EF-549A-2AAE-84F4-CCEDF06B8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4149080"/>
            <a:ext cx="544830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579" y="549000"/>
            <a:ext cx="83368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01170" y="4855198"/>
            <a:ext cx="744525" cy="331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41071" y="4855198"/>
            <a:ext cx="753716" cy="331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30962" y="5747722"/>
            <a:ext cx="983508" cy="331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80054" y="5747722"/>
            <a:ext cx="983508" cy="331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3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1479" y="3428676"/>
            <a:ext cx="533450" cy="343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54765" y="3428676"/>
            <a:ext cx="533450" cy="343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1479" y="4354781"/>
            <a:ext cx="533450" cy="343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54765" y="4354781"/>
            <a:ext cx="533450" cy="343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7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4191" y="1347358"/>
            <a:ext cx="533450" cy="343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97477" y="1347358"/>
            <a:ext cx="533450" cy="343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665" y="2273562"/>
            <a:ext cx="542976" cy="343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87951" y="2273562"/>
            <a:ext cx="542976" cy="343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4665" y="3199767"/>
            <a:ext cx="542976" cy="343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97477" y="3199767"/>
            <a:ext cx="533450" cy="343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4191" y="4125972"/>
            <a:ext cx="533450" cy="343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87951" y="4125972"/>
            <a:ext cx="542976" cy="343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76672"/>
            <a:ext cx="8640000" cy="5221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31807" y="1839269"/>
            <a:ext cx="982511" cy="35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23251" y="1673544"/>
            <a:ext cx="982511" cy="648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115584" y="2681656"/>
            <a:ext cx="2998733" cy="316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364057" y="2681656"/>
            <a:ext cx="3456384" cy="316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6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8247" y="1265333"/>
            <a:ext cx="1082362" cy="543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6217" y="1080000"/>
            <a:ext cx="1082362" cy="54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83968" y="1988840"/>
            <a:ext cx="3314611" cy="3373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16000" y="2132856"/>
            <a:ext cx="2843831" cy="3229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258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15616" y="5373216"/>
            <a:ext cx="4923739" cy="1305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39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4234" y="2118769"/>
            <a:ext cx="6238045" cy="1400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2022-11-19T11:42:42Z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