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7896" y="692696"/>
            <a:ext cx="7887453" cy="396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19578"/>
            <a:ext cx="8640000" cy="561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2349" y="4664382"/>
            <a:ext cx="5489387" cy="147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223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55576" y="4221088"/>
            <a:ext cx="6912768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6759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2FDC3F-A56C-4EA0-FCC1-8779F9BC0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2D5731-24FE-970B-FD14-466FE78D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4221088"/>
            <a:ext cx="62293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81314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64724" y="2800962"/>
            <a:ext cx="726179" cy="32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4047" y="4550495"/>
            <a:ext cx="493084" cy="32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2943" y="4550495"/>
            <a:ext cx="277920" cy="32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7500" y="5061897"/>
            <a:ext cx="502049" cy="33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2257" y="5061897"/>
            <a:ext cx="466189" cy="33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0952" y="5618158"/>
            <a:ext cx="502049" cy="33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28814" y="5618158"/>
            <a:ext cx="735144" cy="331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16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7755" y="1154552"/>
            <a:ext cx="781124" cy="352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874" y="3013545"/>
            <a:ext cx="504873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8582" y="3013545"/>
            <a:ext cx="285777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0511" y="3556943"/>
            <a:ext cx="523925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4745" y="3556943"/>
            <a:ext cx="533450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7622" y="4148007"/>
            <a:ext cx="533450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0908" y="4148007"/>
            <a:ext cx="781124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0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7047" y="2444480"/>
            <a:ext cx="790650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9307" y="2444480"/>
            <a:ext cx="790650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99993" y="3212976"/>
            <a:ext cx="2664296" cy="309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755576" y="3212976"/>
            <a:ext cx="3024335" cy="327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541" y="548680"/>
            <a:ext cx="8640000" cy="4549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8878" y="930177"/>
            <a:ext cx="781124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1612" y="930177"/>
            <a:ext cx="790650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8045" y="1664558"/>
            <a:ext cx="2604283" cy="320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62461" y="1817559"/>
            <a:ext cx="2604283" cy="328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8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292081" y="2132857"/>
            <a:ext cx="194421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59682" y="4607688"/>
            <a:ext cx="295303" cy="2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130928" y="3324768"/>
            <a:ext cx="295303" cy="23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72000" y="908720"/>
            <a:ext cx="2088232" cy="295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