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245278"/>
            <a:ext cx="3895685" cy="146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26143" y="4969461"/>
            <a:ext cx="695391" cy="35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2670" y="4969461"/>
            <a:ext cx="685865" cy="35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6143" y="5779765"/>
            <a:ext cx="695391" cy="343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12670" y="5779765"/>
            <a:ext cx="695391" cy="343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49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4211B0-CE62-B2CF-448E-89C134D4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83A76F-7FAB-76AC-0632-BA44EF7A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4221088"/>
            <a:ext cx="62388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4506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74573" y="2389570"/>
            <a:ext cx="673594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9577" y="3564577"/>
            <a:ext cx="665379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2137" y="3564577"/>
            <a:ext cx="460015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151" y="4090455"/>
            <a:ext cx="460015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70712" y="4090455"/>
            <a:ext cx="254651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7720" y="4871054"/>
            <a:ext cx="665379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62419" y="4871054"/>
            <a:ext cx="468230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39616" y="4871054"/>
            <a:ext cx="460015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15387" y="4871054"/>
            <a:ext cx="254651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19506" y="5733821"/>
            <a:ext cx="673594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5239" y="1261032"/>
            <a:ext cx="790650" cy="3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8601" y="2623543"/>
            <a:ext cx="781124" cy="3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5250" y="2623543"/>
            <a:ext cx="533450" cy="3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2438" y="3233338"/>
            <a:ext cx="533450" cy="3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9087" y="3233338"/>
            <a:ext cx="285777" cy="3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124" y="4138502"/>
            <a:ext cx="781124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2780" y="4138502"/>
            <a:ext cx="542976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1755" y="4138502"/>
            <a:ext cx="533450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4566" y="4138502"/>
            <a:ext cx="285777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7598" y="5138946"/>
            <a:ext cx="790650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807" y="2118994"/>
            <a:ext cx="753889" cy="34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8052" y="1988840"/>
            <a:ext cx="753890" cy="47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561" y="2708920"/>
            <a:ext cx="2592288" cy="314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788024" y="2708920"/>
            <a:ext cx="2808312" cy="306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392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3736" y="1097480"/>
            <a:ext cx="1152160" cy="5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192" y="1097480"/>
            <a:ext cx="1296144" cy="43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4000" y="1767099"/>
            <a:ext cx="2555799" cy="350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4571968" y="1767099"/>
            <a:ext cx="2736304" cy="314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3418050"/>
            <a:ext cx="5940797" cy="166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5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60" y="1994777"/>
            <a:ext cx="6012495" cy="237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8827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50345" y="4616667"/>
            <a:ext cx="6344012" cy="183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