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-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9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55576" y="2780928"/>
            <a:ext cx="5400600" cy="2171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62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349583" y="3415985"/>
            <a:ext cx="533450" cy="343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11920" y="3415985"/>
            <a:ext cx="533450" cy="343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49583" y="4235964"/>
            <a:ext cx="295303" cy="352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64246" y="4235964"/>
            <a:ext cx="781124" cy="352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349583" y="5046408"/>
            <a:ext cx="781124" cy="352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559594" y="5046408"/>
            <a:ext cx="285777" cy="352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414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3717" y="1404032"/>
            <a:ext cx="314355" cy="343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16485" y="1404032"/>
            <a:ext cx="752546" cy="352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3243" y="2223645"/>
            <a:ext cx="523925" cy="352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26055" y="2223645"/>
            <a:ext cx="542976" cy="352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3243" y="3043258"/>
            <a:ext cx="523925" cy="343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35581" y="3043258"/>
            <a:ext cx="533450" cy="343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3243" y="3862871"/>
            <a:ext cx="285777" cy="343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78381" y="3862871"/>
            <a:ext cx="790650" cy="352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73243" y="4682484"/>
            <a:ext cx="285777" cy="343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387907" y="4682484"/>
            <a:ext cx="781124" cy="343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77896" y="5435384"/>
            <a:ext cx="2962557" cy="466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07981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988DE1DE-4622-FF4E-706A-F1F61855B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0" y="1878322"/>
            <a:ext cx="3162300" cy="9620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FB20E3F-6800-6D5A-DCE2-C6B50DAA6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712" y="4221088"/>
            <a:ext cx="4600575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5008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57226" y="3272574"/>
            <a:ext cx="466769" cy="343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00996" y="3272574"/>
            <a:ext cx="552502" cy="352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04899" y="4197872"/>
            <a:ext cx="771598" cy="343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48670" y="4197872"/>
            <a:ext cx="771598" cy="343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52573" y="5123170"/>
            <a:ext cx="1009746" cy="343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996343" y="5123170"/>
            <a:ext cx="1019272" cy="343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78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73464" y="1500036"/>
            <a:ext cx="542976" cy="343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79087" y="1500036"/>
            <a:ext cx="533450" cy="343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416481"/>
            <a:ext cx="2524366" cy="353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12097" y="2416481"/>
            <a:ext cx="2495788" cy="353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3352017"/>
            <a:ext cx="3010187" cy="343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12097" y="3352017"/>
            <a:ext cx="2981609" cy="343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38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35757" y="3292737"/>
            <a:ext cx="781124" cy="352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12670" y="3292737"/>
            <a:ext cx="771598" cy="352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83431" y="4217890"/>
            <a:ext cx="1019272" cy="343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60343" y="4217890"/>
            <a:ext cx="1019272" cy="343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32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16617" y="3246938"/>
            <a:ext cx="1009746" cy="353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64908" y="3246938"/>
            <a:ext cx="771598" cy="353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16617" y="4182445"/>
            <a:ext cx="1009746" cy="343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03056" y="4182445"/>
            <a:ext cx="1019272" cy="343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9000"/>
            <a:ext cx="739495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02102" y="2164410"/>
            <a:ext cx="2682404" cy="1272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18409" y="4595685"/>
            <a:ext cx="2682404" cy="1240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103" y="1161104"/>
            <a:ext cx="8640000" cy="34446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31766" y="2606702"/>
            <a:ext cx="180992" cy="276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172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611560" y="2780928"/>
            <a:ext cx="7560840" cy="3216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2022-11-08T02:00:37Z</dcterms:created>
  <dcterms:modified xsi:type="dcterms:W3CDTF">2022-11-19T11:43:48Z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