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822" y="270828"/>
            <a:ext cx="6044554" cy="4651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069005" y="2852936"/>
            <a:ext cx="270747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8.png">
            <a:extLst>
              <a:ext uri="{FF2B5EF4-FFF2-40B4-BE49-F238E27FC236}">
                <a16:creationId xmlns:a16="http://schemas.microsoft.com/office/drawing/2014/main" id="{AC8D8B08-F29B-F6B5-8B01-3DB652AC77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364" y="4725144"/>
            <a:ext cx="7056784" cy="1729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9961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05B79B6-338A-E795-EA87-8B0EDEB8A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1988508"/>
            <a:ext cx="5048250" cy="838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7021257-2F36-7BFB-D705-7F817BB58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4221088"/>
            <a:ext cx="576262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1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04664"/>
            <a:ext cx="71031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4223" y="2669480"/>
            <a:ext cx="391573" cy="33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28483" y="2677317"/>
            <a:ext cx="407236" cy="313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7799" y="2669480"/>
            <a:ext cx="391573" cy="33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4706" y="5380990"/>
            <a:ext cx="415067" cy="313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91134" y="5380990"/>
            <a:ext cx="415067" cy="313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58641" y="5373153"/>
            <a:ext cx="391573" cy="33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49000"/>
            <a:ext cx="62907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04664"/>
            <a:ext cx="8640000" cy="4926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9268" y="795343"/>
            <a:ext cx="943065" cy="45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8794" y="1805392"/>
            <a:ext cx="943065" cy="44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88794" y="2796383"/>
            <a:ext cx="943065" cy="44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79268" y="3796903"/>
            <a:ext cx="943065" cy="45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79268" y="4797424"/>
            <a:ext cx="943065" cy="466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32656"/>
            <a:ext cx="74142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95098" y="3809928"/>
            <a:ext cx="433246" cy="3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51250" y="3859019"/>
            <a:ext cx="245233" cy="29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1816" y="4718110"/>
            <a:ext cx="433246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03821" y="5642656"/>
            <a:ext cx="245233" cy="29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640000" cy="4525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1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0233" y="1280327"/>
            <a:ext cx="866857" cy="80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7510" y="2425056"/>
            <a:ext cx="1247894" cy="820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2394" y="2425056"/>
            <a:ext cx="1257420" cy="820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0233" y="3588864"/>
            <a:ext cx="866857" cy="80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45503" y="3960901"/>
            <a:ext cx="1257420" cy="810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69737" y="3960901"/>
            <a:ext cx="1266945" cy="810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2022-11-15T15:28:24Z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