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</p:sldIdLst>
  <p:sldSz cx="9144000" cy="6858000" type="screen4x3"/>
  <p:notesSz cx="6858000" cy="9144000"/>
  <p:custDataLst>
    <p:tags r:id="rId12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5" d="100"/>
          <a:sy n="65" d="100"/>
        </p:scale>
        <p:origin x="894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36063" cy="6838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29713" cy="6873875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36569402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3F8825B-026D-4206-7663-2C3302E651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7875" y="1988508"/>
            <a:ext cx="5048250" cy="83820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168A46CC-1294-FA86-01BD-E6F701FDDC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4975" y="4221088"/>
            <a:ext cx="5734050" cy="6477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27584" y="404664"/>
            <a:ext cx="6187500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6169163" y="1660398"/>
            <a:ext cx="702659" cy="3275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284654" y="2445232"/>
            <a:ext cx="3165380" cy="3344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7544" y="332656"/>
            <a:ext cx="5546218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782248" y="3405472"/>
            <a:ext cx="642064" cy="2754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203750" y="3393229"/>
            <a:ext cx="953925" cy="2938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941236" y="5480541"/>
            <a:ext cx="330204" cy="2938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368853" y="5480541"/>
            <a:ext cx="635950" cy="2938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549000"/>
            <a:ext cx="6763450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278017" y="3719984"/>
            <a:ext cx="350476" cy="3282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209366" y="3719984"/>
            <a:ext cx="350476" cy="3282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140715" y="3719984"/>
            <a:ext cx="365390" cy="3432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255646" y="5921020"/>
            <a:ext cx="380304" cy="2611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157167" y="5928481"/>
            <a:ext cx="305734" cy="2686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4984119" y="5921020"/>
            <a:ext cx="335562" cy="2760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7544" y="549000"/>
            <a:ext cx="6949620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432981" y="3501862"/>
            <a:ext cx="5371206" cy="13115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536" y="404664"/>
            <a:ext cx="7727105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4919342" y="5397800"/>
            <a:ext cx="494125" cy="4260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4000" y="332656"/>
            <a:ext cx="8640000" cy="377960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466581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331641" y="2276872"/>
            <a:ext cx="3528392" cy="12961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2">
            <a:extLst>
              <a:ext uri="{FF2B5EF4-FFF2-40B4-BE49-F238E27FC236}">
                <a16:creationId xmlns:a16="http://schemas.microsoft.com/office/drawing/2014/main" id="{992AB1C4-9643-890B-BF52-3C560B1F5DD2}"/>
              </a:ext>
            </a:extLst>
          </p:cNvPr>
          <p:cNvSpPr/>
          <p:nvPr/>
        </p:nvSpPr>
        <p:spPr bwMode="white">
          <a:xfrm>
            <a:off x="3095837" y="2780928"/>
            <a:ext cx="3348371" cy="12961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2">
            <a:extLst>
              <a:ext uri="{FF2B5EF4-FFF2-40B4-BE49-F238E27FC236}">
                <a16:creationId xmlns:a16="http://schemas.microsoft.com/office/drawing/2014/main" id="{55714B6B-7949-DD8C-2BC3-0E61B396CE9F}"/>
              </a:ext>
            </a:extLst>
          </p:cNvPr>
          <p:cNvSpPr/>
          <p:nvPr/>
        </p:nvSpPr>
        <p:spPr bwMode="white">
          <a:xfrm>
            <a:off x="6444208" y="2638266"/>
            <a:ext cx="620934" cy="10787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b87776f7-315b-4f91-9c0d-abe51bfe101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940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Office PowerPoint</Application>
  <PresentationFormat>全屏显示(4:3)</PresentationFormat>
  <Paragraphs>0</Paragraphs>
  <Slides>10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2" baseType="lpstr"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周 旋</cp:lastModifiedBy>
  <cp:revision>7</cp:revision>
  <dcterms:created xsi:type="dcterms:W3CDTF">2022-11-08T02:00:37Z</dcterms:created>
  <dcterms:modified xsi:type="dcterms:W3CDTF">2022-11-15T15:28:58Z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BCC03DAA537D4E2386D74EEA51292425</vt:lpwstr>
  </property>
</Properties>
</file>