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7014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C123E6A2-3326-E4CF-25A1-EC5256602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159F338-9D19-B1B9-7D76-93AD2CE1B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4149080"/>
            <a:ext cx="58102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1730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18004" y="2469000"/>
            <a:ext cx="530867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8610" y="2469000"/>
            <a:ext cx="530867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592" y="3109000"/>
            <a:ext cx="1518412" cy="32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79912" y="3109000"/>
            <a:ext cx="1800199" cy="320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922" y="549000"/>
            <a:ext cx="85344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0522" y="869000"/>
            <a:ext cx="724537" cy="3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3687" y="869000"/>
            <a:ext cx="668079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282" y="1537235"/>
            <a:ext cx="2233399" cy="452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7086" y="1537235"/>
            <a:ext cx="2233399" cy="452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5548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4915" y="748881"/>
            <a:ext cx="752546" cy="343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8685" y="748881"/>
            <a:ext cx="743020" cy="343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000" y="1292286"/>
            <a:ext cx="2195792" cy="480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72000" y="1292285"/>
            <a:ext cx="2520280" cy="5005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5077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7137" y="3083791"/>
            <a:ext cx="5458346" cy="165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8948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04856" y="5129606"/>
            <a:ext cx="4531239" cy="1251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5576" y="3933056"/>
            <a:ext cx="6048671" cy="1844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6520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935112" y="4050128"/>
            <a:ext cx="5544616" cy="2258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2022-11-15T13:32:28Z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