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246" y="836712"/>
            <a:ext cx="8640000" cy="2180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4142" y="1783525"/>
            <a:ext cx="2089848" cy="123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8904" y="1783525"/>
            <a:ext cx="1797533" cy="123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8.png">
            <a:extLst>
              <a:ext uri="{FF2B5EF4-FFF2-40B4-BE49-F238E27FC236}">
                <a16:creationId xmlns:a16="http://schemas.microsoft.com/office/drawing/2014/main" id="{7483CA55-471E-39EE-C2F8-525319A1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246" y="3212179"/>
            <a:ext cx="8640000" cy="210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1C9A6477-579F-4B88-BFF9-F351B4E9FA33}"/>
              </a:ext>
            </a:extLst>
          </p:cNvPr>
          <p:cNvSpPr/>
          <p:nvPr/>
        </p:nvSpPr>
        <p:spPr bwMode="white">
          <a:xfrm>
            <a:off x="464142" y="3964066"/>
            <a:ext cx="2089848" cy="1352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8B073B8D-53F0-7835-FE06-33FA46900A6D}"/>
              </a:ext>
            </a:extLst>
          </p:cNvPr>
          <p:cNvSpPr/>
          <p:nvPr/>
        </p:nvSpPr>
        <p:spPr bwMode="white">
          <a:xfrm>
            <a:off x="4788905" y="3761776"/>
            <a:ext cx="2301590" cy="155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120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>
            <a:extLst>
              <a:ext uri="{FF2B5EF4-FFF2-40B4-BE49-F238E27FC236}">
                <a16:creationId xmlns:a16="http://schemas.microsoft.com/office/drawing/2014/main" id="{7EA1BC29-E863-4654-2BC1-0D72E45D7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915"/>
          <a:stretch/>
        </p:blipFill>
        <p:spPr>
          <a:xfrm>
            <a:off x="971608" y="4690837"/>
            <a:ext cx="5796160" cy="161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395B52A5-172D-8F5B-6F2B-651340D00E7F}"/>
              </a:ext>
            </a:extLst>
          </p:cNvPr>
          <p:cNvSpPr/>
          <p:nvPr/>
        </p:nvSpPr>
        <p:spPr bwMode="white">
          <a:xfrm>
            <a:off x="252000" y="4690838"/>
            <a:ext cx="7560360" cy="1762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073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0D8DBA1-F6A7-A465-66F3-8C7C0D106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328F92-4A8B-7026-679C-AC24D07E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4149080"/>
            <a:ext cx="52959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3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181989" y="3068960"/>
            <a:ext cx="1982299" cy="344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3950AFF3-A486-D53F-0727-CCCF53A818B8}"/>
              </a:ext>
            </a:extLst>
          </p:cNvPr>
          <p:cNvSpPr/>
          <p:nvPr/>
        </p:nvSpPr>
        <p:spPr bwMode="white">
          <a:xfrm>
            <a:off x="3921037" y="6093296"/>
            <a:ext cx="533755" cy="420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1798" y="1340768"/>
            <a:ext cx="2386505" cy="331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2957" y="4655933"/>
            <a:ext cx="295303" cy="22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31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1151" y="1521527"/>
            <a:ext cx="666813" cy="33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9232" y="1521527"/>
            <a:ext cx="752546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710" y="1864491"/>
            <a:ext cx="2359138" cy="414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48316" y="2321616"/>
            <a:ext cx="2123979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165881"/>
            <a:ext cx="743020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1165881"/>
            <a:ext cx="676339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604832"/>
            <a:ext cx="2233864" cy="314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3607" y="1604832"/>
            <a:ext cx="2392649" cy="333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45151" y="2604538"/>
            <a:ext cx="752546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4654" y="2604538"/>
            <a:ext cx="781124" cy="34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4710" y="3068960"/>
            <a:ext cx="3186974" cy="295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12317" y="3068960"/>
            <a:ext cx="3348115" cy="309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1242074"/>
            <a:ext cx="1590826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1251607"/>
            <a:ext cx="1771819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2658" y="1766429"/>
            <a:ext cx="3669741" cy="425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6000" y="2204865"/>
            <a:ext cx="3563912" cy="3411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8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59020" y="3846918"/>
            <a:ext cx="1905180" cy="1221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5206" y="3846918"/>
            <a:ext cx="2053098" cy="145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2022-11-15T15:15:06Z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