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0" r:id="rId4"/>
    <p:sldId id="261" r:id="rId5"/>
    <p:sldId id="262" r:id="rId6"/>
    <p:sldId id="263" r:id="rId7"/>
    <p:sldId id="264" r:id="rId8"/>
    <p:sldId id="265" r:id="rId9"/>
    <p:sldId id="269" r:id="rId10"/>
    <p:sldId id="271" r:id="rId11"/>
  </p:sldIdLst>
  <p:sldSz cx="9144000" cy="6858000" type="screen4x3"/>
  <p:notesSz cx="6858000" cy="9144000"/>
  <p:custDataLst>
    <p:tags r:id="rId12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4" d="100"/>
          <a:sy n="64" d="100"/>
        </p:scale>
        <p:origin x="924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36063" cy="6838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29713" cy="6873875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28481129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>
            <a:extLst>
              <a:ext uri="{FF2B5EF4-FFF2-40B4-BE49-F238E27FC236}">
                <a16:creationId xmlns:a16="http://schemas.microsoft.com/office/drawing/2014/main" id="{2FDF4B2D-50C1-F412-5A5A-94148ED2F48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64996"/>
          <a:stretch/>
        </p:blipFill>
        <p:spPr>
          <a:xfrm>
            <a:off x="3059832" y="1832474"/>
            <a:ext cx="3024336" cy="114362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2BC8D642-59DB-D5B3-B3C6-8176D2CD59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6400" y="4221088"/>
            <a:ext cx="5791200" cy="6667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332656"/>
            <a:ext cx="8073394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3358839" y="3323938"/>
            <a:ext cx="267036" cy="3204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768295" y="4098467"/>
            <a:ext cx="275937" cy="3204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148275" y="5629719"/>
            <a:ext cx="275937" cy="3293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394150" y="5629719"/>
            <a:ext cx="614183" cy="3293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7544" y="404664"/>
            <a:ext cx="6886957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563244" y="1856062"/>
            <a:ext cx="1397133" cy="2735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919401" y="1856062"/>
            <a:ext cx="599856" cy="2735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191181" y="2410785"/>
            <a:ext cx="402435" cy="3343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5516966" y="2324628"/>
            <a:ext cx="402435" cy="6003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827584" y="3550627"/>
            <a:ext cx="1766031" cy="26140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4153370" y="3550627"/>
            <a:ext cx="1766031" cy="26140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9" grpId="0" animBg="1"/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9552" y="549000"/>
            <a:ext cx="7507109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252861" y="756194"/>
            <a:ext cx="471780" cy="3066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489112" y="756194"/>
            <a:ext cx="1713309" cy="3066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847295" y="1361201"/>
            <a:ext cx="438673" cy="3646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091822" y="1270035"/>
            <a:ext cx="438673" cy="5469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539552" y="3068482"/>
            <a:ext cx="1547688" cy="29258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4164815" y="2393944"/>
            <a:ext cx="1547688" cy="39330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7" grpId="0" animBg="1"/>
      <p:bldP spid="11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46856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74368F44-D8EE-FA58-25DC-00B5D558E0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5656" y="5129891"/>
            <a:ext cx="5094106" cy="638164"/>
          </a:xfrm>
          <a:prstGeom prst="rect">
            <a:avLst/>
          </a:prstGeom>
        </p:spPr>
      </p:pic>
      <p:sp useBgFill="1">
        <p:nvSpPr>
          <p:cNvPr id="6" name="Rectangle 3">
            <a:extLst>
              <a:ext uri="{FF2B5EF4-FFF2-40B4-BE49-F238E27FC236}">
                <a16:creationId xmlns:a16="http://schemas.microsoft.com/office/drawing/2014/main" id="{80403C4A-36AB-1272-DAE3-13F6782686E8}"/>
              </a:ext>
            </a:extLst>
          </p:cNvPr>
          <p:cNvSpPr/>
          <p:nvPr/>
        </p:nvSpPr>
        <p:spPr bwMode="white">
          <a:xfrm>
            <a:off x="1142389" y="4978701"/>
            <a:ext cx="5760640" cy="9405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93761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683568" y="4077071"/>
            <a:ext cx="5760640" cy="9405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332656"/>
            <a:ext cx="7416768" cy="374907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 descr="6.png">
            <a:extLst>
              <a:ext uri="{FF2B5EF4-FFF2-40B4-BE49-F238E27FC236}">
                <a16:creationId xmlns:a16="http://schemas.microsoft.com/office/drawing/2014/main" id="{F68E289C-6181-700A-6838-1FC555C498F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57495" b="-892"/>
          <a:stretch/>
        </p:blipFill>
        <p:spPr>
          <a:xfrm>
            <a:off x="1426225" y="4080668"/>
            <a:ext cx="3240392" cy="57392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3">
            <a:extLst>
              <a:ext uri="{FF2B5EF4-FFF2-40B4-BE49-F238E27FC236}">
                <a16:creationId xmlns:a16="http://schemas.microsoft.com/office/drawing/2014/main" id="{27141EF2-C1B2-4338-E546-F62E95FC8F57}"/>
              </a:ext>
            </a:extLst>
          </p:cNvPr>
          <p:cNvSpPr/>
          <p:nvPr/>
        </p:nvSpPr>
        <p:spPr bwMode="white">
          <a:xfrm>
            <a:off x="1426225" y="4050060"/>
            <a:ext cx="3602077" cy="6746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6" name="img_16777215" descr="7.png">
            <a:extLst>
              <a:ext uri="{FF2B5EF4-FFF2-40B4-BE49-F238E27FC236}">
                <a16:creationId xmlns:a16="http://schemas.microsoft.com/office/drawing/2014/main" id="{63A70D65-72B0-7083-70B2-D63FDC69B54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45827"/>
          <a:stretch/>
        </p:blipFill>
        <p:spPr>
          <a:xfrm>
            <a:off x="923846" y="4746889"/>
            <a:ext cx="4104456" cy="83137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7" name="img_16777215" descr="8.png">
            <a:extLst>
              <a:ext uri="{FF2B5EF4-FFF2-40B4-BE49-F238E27FC236}">
                <a16:creationId xmlns:a16="http://schemas.microsoft.com/office/drawing/2014/main" id="{99C18769-9DED-B047-4574-478A7BA745AA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26225" y="5600427"/>
            <a:ext cx="7533026" cy="57861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Rectangle 3">
            <a:extLst>
              <a:ext uri="{FF2B5EF4-FFF2-40B4-BE49-F238E27FC236}">
                <a16:creationId xmlns:a16="http://schemas.microsoft.com/office/drawing/2014/main" id="{D2B4AF83-4610-970A-570C-2DCA2F2F67A7}"/>
              </a:ext>
            </a:extLst>
          </p:cNvPr>
          <p:cNvSpPr/>
          <p:nvPr/>
        </p:nvSpPr>
        <p:spPr bwMode="white">
          <a:xfrm>
            <a:off x="1245382" y="5638770"/>
            <a:ext cx="3602077" cy="6746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9552" y="620688"/>
            <a:ext cx="8640000" cy="396921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7" name="img_16777215" descr="10.png">
            <a:extLst>
              <a:ext uri="{FF2B5EF4-FFF2-40B4-BE49-F238E27FC236}">
                <a16:creationId xmlns:a16="http://schemas.microsoft.com/office/drawing/2014/main" id="{B680F229-9ADD-CD63-E05E-EAB5520D150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40416"/>
          <a:stretch/>
        </p:blipFill>
        <p:spPr>
          <a:xfrm>
            <a:off x="1009704" y="4725597"/>
            <a:ext cx="5148088" cy="167490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Rectangle 4">
            <a:extLst>
              <a:ext uri="{FF2B5EF4-FFF2-40B4-BE49-F238E27FC236}">
                <a16:creationId xmlns:a16="http://schemas.microsoft.com/office/drawing/2014/main" id="{AAB02656-8C26-B9BF-FF61-F910FEF22574}"/>
              </a:ext>
            </a:extLst>
          </p:cNvPr>
          <p:cNvSpPr/>
          <p:nvPr/>
        </p:nvSpPr>
        <p:spPr bwMode="white">
          <a:xfrm>
            <a:off x="971600" y="4869160"/>
            <a:ext cx="4968552" cy="15313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b87776f7-315b-4f91-9c0d-abe51bfe101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940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0</Words>
  <Application>Microsoft Office PowerPoint</Application>
  <PresentationFormat>全屏显示(4:3)</PresentationFormat>
  <Paragraphs>0</Paragraphs>
  <Slides>10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2" baseType="lpstr"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成 锵锵</cp:lastModifiedBy>
  <cp:revision>8</cp:revision>
  <dcterms:created xsi:type="dcterms:W3CDTF">2022-11-08T02:00:37Z</dcterms:created>
  <dcterms:modified xsi:type="dcterms:W3CDTF">2022-11-19T11:30:46Z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BCC03DAA537D4E2386D74EEA51292425</vt:lpwstr>
  </property>
</Properties>
</file>