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7" r:id="rId9"/>
    <p:sldId id="269" r:id="rId10"/>
    <p:sldId id="271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6840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FC12FBAE-EDE8-1691-5D76-16B000B992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996"/>
          <a:stretch/>
        </p:blipFill>
        <p:spPr>
          <a:xfrm>
            <a:off x="3059832" y="1832474"/>
            <a:ext cx="3024336" cy="1143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571DC3A-0393-39C3-7209-7FC9F632B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221088"/>
            <a:ext cx="487680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0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59020" y="4134900"/>
            <a:ext cx="2100812" cy="1454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72001" y="4134901"/>
            <a:ext cx="2592288" cy="1454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764704"/>
            <a:ext cx="8640000" cy="2105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3456" y="1673689"/>
            <a:ext cx="2000443" cy="1196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07657" y="1673689"/>
            <a:ext cx="2000442" cy="1196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2.png">
            <a:extLst>
              <a:ext uri="{FF2B5EF4-FFF2-40B4-BE49-F238E27FC236}">
                <a16:creationId xmlns:a16="http://schemas.microsoft.com/office/drawing/2014/main" id="{2FE9F81B-304B-2F51-18E5-AEDC198DF5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244" y="3133196"/>
            <a:ext cx="8640000" cy="2086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CBA86FD6-A370-9D7C-3141-DD659310B3E2}"/>
              </a:ext>
            </a:extLst>
          </p:cNvPr>
          <p:cNvSpPr/>
          <p:nvPr/>
        </p:nvSpPr>
        <p:spPr bwMode="white">
          <a:xfrm>
            <a:off x="640140" y="4042305"/>
            <a:ext cx="2383204" cy="1196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85DF46CD-0FC7-2A2A-5ADA-F1BF09A8919F}"/>
              </a:ext>
            </a:extLst>
          </p:cNvPr>
          <p:cNvSpPr/>
          <p:nvPr/>
        </p:nvSpPr>
        <p:spPr bwMode="white">
          <a:xfrm>
            <a:off x="4319488" y="3778707"/>
            <a:ext cx="3240360" cy="1392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3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92471" y="5201452"/>
            <a:ext cx="4629592" cy="477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2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6132" y="4606167"/>
            <a:ext cx="3924674" cy="457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36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842D74AD-CBC4-6E11-C25F-4E61A75311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083"/>
          <a:stretch/>
        </p:blipFill>
        <p:spPr>
          <a:xfrm>
            <a:off x="1187624" y="4653136"/>
            <a:ext cx="4572024" cy="1599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2D1A8A1A-A52B-0F6C-362D-BA571C3A963B}"/>
              </a:ext>
            </a:extLst>
          </p:cNvPr>
          <p:cNvSpPr/>
          <p:nvPr/>
        </p:nvSpPr>
        <p:spPr bwMode="white">
          <a:xfrm>
            <a:off x="1187624" y="4509508"/>
            <a:ext cx="4420021" cy="1599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8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>
            <a:extLst>
              <a:ext uri="{FF2B5EF4-FFF2-40B4-BE49-F238E27FC236}">
                <a16:creationId xmlns:a16="http://schemas.microsoft.com/office/drawing/2014/main" id="{B2B4B0D9-7535-69ED-7EBA-795E21696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12"/>
          <a:stretch/>
        </p:blipFill>
        <p:spPr>
          <a:xfrm>
            <a:off x="1043608" y="4653136"/>
            <a:ext cx="7956400" cy="1580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5">
            <a:extLst>
              <a:ext uri="{FF2B5EF4-FFF2-40B4-BE49-F238E27FC236}">
                <a16:creationId xmlns:a16="http://schemas.microsoft.com/office/drawing/2014/main" id="{788879E2-D8CA-2ED1-CA1E-7C77697AE30B}"/>
              </a:ext>
            </a:extLst>
          </p:cNvPr>
          <p:cNvSpPr/>
          <p:nvPr/>
        </p:nvSpPr>
        <p:spPr bwMode="white">
          <a:xfrm>
            <a:off x="707936" y="4518303"/>
            <a:ext cx="7956399" cy="1561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332656"/>
            <a:ext cx="8640000" cy="4538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0.png">
            <a:extLst>
              <a:ext uri="{FF2B5EF4-FFF2-40B4-BE49-F238E27FC236}">
                <a16:creationId xmlns:a16="http://schemas.microsoft.com/office/drawing/2014/main" id="{75873471-F9FB-3252-EB0C-01B3A55A0C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4999779"/>
            <a:ext cx="8640000" cy="1668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2DFF220F-2972-1C33-4E6F-3162FC0192FF}"/>
              </a:ext>
            </a:extLst>
          </p:cNvPr>
          <p:cNvSpPr/>
          <p:nvPr/>
        </p:nvSpPr>
        <p:spPr bwMode="white">
          <a:xfrm>
            <a:off x="971600" y="4999779"/>
            <a:ext cx="6639558" cy="1525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2022-11-15T15:01:55Z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