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60"/>
  </p:normalViewPr>
  <p:slideViewPr>
    <p:cSldViewPr showGuides="1">
      <p:cViewPr varScale="1">
        <p:scale>
          <a:sx n="64" d="100"/>
          <a:sy n="64" d="100"/>
        </p:scale>
        <p:origin x="9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10097"/>
            <a:ext cx="8640000" cy="5637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710125" y="5494287"/>
            <a:ext cx="1514619" cy="39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7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6837" y="3636203"/>
            <a:ext cx="1105005" cy="400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5490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24FFE46E-140A-56F3-69DA-6D34A81A0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D52AFE-EE3B-CCC3-0913-5B1B63FD3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4221088"/>
            <a:ext cx="53816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1923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51871" y="2229854"/>
            <a:ext cx="1358627" cy="24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3181" y="2229854"/>
            <a:ext cx="559836" cy="24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90026" y="2708920"/>
            <a:ext cx="355018" cy="38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48645" y="2708920"/>
            <a:ext cx="35501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3568" y="3985868"/>
            <a:ext cx="1668303" cy="239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10498" y="3985868"/>
            <a:ext cx="1672683" cy="232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73" y="404664"/>
            <a:ext cx="80324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6691" y="767987"/>
            <a:ext cx="690773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3399" y="767987"/>
            <a:ext cx="1514387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46175" y="1450325"/>
            <a:ext cx="460515" cy="43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13694" y="1450325"/>
            <a:ext cx="460515" cy="43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3528" y="3045402"/>
            <a:ext cx="2304256" cy="31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83968" y="3045401"/>
            <a:ext cx="2090241" cy="31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542" y="426245"/>
            <a:ext cx="85529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15616" y="4653136"/>
            <a:ext cx="7553673" cy="153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67544" y="1916832"/>
            <a:ext cx="7559701" cy="1399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55577" y="4797152"/>
            <a:ext cx="6309552" cy="147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7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44" y="1080000"/>
            <a:ext cx="8640000" cy="343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67544" y="1268760"/>
            <a:ext cx="5150420" cy="312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2022-11-19T11:34:30Z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