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29" y="549000"/>
            <a:ext cx="82449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3115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575072" y="1052736"/>
            <a:ext cx="4547569" cy="303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93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28EF93E-6942-08F1-730E-FB75AD221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A5E6B1F-CF8E-6280-FDAA-3AB784AE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4293096"/>
            <a:ext cx="54768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5285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07796" y="5445225"/>
            <a:ext cx="5584483" cy="59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1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132" y="5136100"/>
            <a:ext cx="6276148" cy="64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388" y="549000"/>
            <a:ext cx="82672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4103" y="1516606"/>
            <a:ext cx="1877671" cy="32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6604" y="1516606"/>
            <a:ext cx="738307" cy="32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972" y="2033904"/>
            <a:ext cx="2306070" cy="4275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4389" y="2321937"/>
            <a:ext cx="3754416" cy="345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444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4915" y="968960"/>
            <a:ext cx="743020" cy="3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7737" y="968960"/>
            <a:ext cx="1638456" cy="3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7770" y="1597699"/>
            <a:ext cx="3648423" cy="379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2">
            <a:extLst>
              <a:ext uri="{FF2B5EF4-FFF2-40B4-BE49-F238E27FC236}">
                <a16:creationId xmlns:a16="http://schemas.microsoft.com/office/drawing/2014/main" id="{376C1E8E-E1C9-FC1C-FBBE-8328006AFB29}"/>
              </a:ext>
            </a:extLst>
          </p:cNvPr>
          <p:cNvSpPr/>
          <p:nvPr/>
        </p:nvSpPr>
        <p:spPr bwMode="white">
          <a:xfrm>
            <a:off x="516580" y="1601536"/>
            <a:ext cx="2111172" cy="351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31641" y="3429000"/>
            <a:ext cx="7152848" cy="1438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5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11560" y="2492896"/>
            <a:ext cx="5138993" cy="149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945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935112" y="2609968"/>
            <a:ext cx="7405853" cy="369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2022-11-15T14:40:20Z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