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202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83568" y="4005065"/>
            <a:ext cx="7076951" cy="1561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549000"/>
            <a:ext cx="734507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539552" y="5045202"/>
            <a:ext cx="5472608" cy="1336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47805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EC58BFCE-B5D6-C99C-9E0D-E84ACC0215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996"/>
          <a:stretch/>
        </p:blipFill>
        <p:spPr>
          <a:xfrm>
            <a:off x="3059832" y="1832474"/>
            <a:ext cx="3024336" cy="1143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A17908E-BB77-0AAF-08D6-78834DB5C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550" y="3881905"/>
            <a:ext cx="4914900" cy="74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84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226187" y="3806382"/>
            <a:ext cx="733495" cy="343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87819" y="4711999"/>
            <a:ext cx="743020" cy="343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682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55976" y="1209796"/>
            <a:ext cx="576064" cy="707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78469" y="2329341"/>
            <a:ext cx="285777" cy="343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45680" y="2329341"/>
            <a:ext cx="743020" cy="343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22108" y="3187668"/>
            <a:ext cx="495347" cy="410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30751" y="4103216"/>
            <a:ext cx="457243" cy="57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49803" y="4265344"/>
            <a:ext cx="428665" cy="57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11700" y="4427472"/>
            <a:ext cx="495347" cy="57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321005" y="5028301"/>
            <a:ext cx="276251" cy="343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055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45151" y="2406204"/>
            <a:ext cx="723969" cy="353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88921" y="2406204"/>
            <a:ext cx="743020" cy="353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4710" y="3068960"/>
            <a:ext cx="2000441" cy="3456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98006" y="3068960"/>
            <a:ext cx="2166282" cy="3456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550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78337" y="1261256"/>
            <a:ext cx="771598" cy="343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50684" y="908720"/>
            <a:ext cx="885611" cy="695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1785945"/>
            <a:ext cx="2377880" cy="3749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70193" y="1936017"/>
            <a:ext cx="2228456" cy="3599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47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483828" y="2780928"/>
            <a:ext cx="2112508" cy="3960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007312" y="5907747"/>
            <a:ext cx="304829" cy="238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45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45503" y="620689"/>
            <a:ext cx="1867078" cy="3888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111876" y="3977602"/>
            <a:ext cx="304829" cy="238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65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882812" y="3068961"/>
            <a:ext cx="6569507" cy="1619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8</cp:revision>
  <dcterms:created xsi:type="dcterms:W3CDTF">2022-11-08T02:00:37Z</dcterms:created>
  <dcterms:modified xsi:type="dcterms:W3CDTF">2022-11-19T11:36:03Z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