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1560" y="3140969"/>
            <a:ext cx="6120162" cy="238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118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6400D80-F408-B3AE-80F9-3717197E8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9E12D9-CD0C-54DD-E34A-EBDB6359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4221088"/>
            <a:ext cx="57816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764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86327" y="2556092"/>
            <a:ext cx="659186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0304" y="2556092"/>
            <a:ext cx="667747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561" y="3068960"/>
            <a:ext cx="2074766" cy="30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2000" y="3068960"/>
            <a:ext cx="1885675" cy="30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420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4915" y="911939"/>
            <a:ext cx="743020" cy="34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0582" y="911939"/>
            <a:ext cx="781124" cy="34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896" y="1474346"/>
            <a:ext cx="2305872" cy="369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9961" y="1474345"/>
            <a:ext cx="2448274" cy="342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93442" y="2276872"/>
            <a:ext cx="2062934" cy="368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88304" y="5959359"/>
            <a:ext cx="295303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8524" y="1492560"/>
            <a:ext cx="1857551" cy="360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83386" y="4859586"/>
            <a:ext cx="295303" cy="23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498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296" y="3941326"/>
            <a:ext cx="5652455" cy="226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61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560" y="2636913"/>
            <a:ext cx="7196589" cy="147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2022-11-19T11:36:33Z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