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71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755577" y="3573016"/>
            <a:ext cx="7344816" cy="1535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788969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858765" y="4077073"/>
            <a:ext cx="7025603" cy="2231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61678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19074724-6B5F-09B9-18FF-176A8CE960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996"/>
          <a:stretch/>
        </p:blipFill>
        <p:spPr>
          <a:xfrm>
            <a:off x="3059832" y="1832474"/>
            <a:ext cx="3024336" cy="1143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BF10FB6-20B5-F18F-B8F5-B0E78C2FC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925" y="4149080"/>
            <a:ext cx="5772150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49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5004049" y="3068960"/>
            <a:ext cx="504056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35757" y="3894836"/>
            <a:ext cx="504873" cy="410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32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64864" y="1270919"/>
            <a:ext cx="704917" cy="334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92868" y="3476042"/>
            <a:ext cx="285777" cy="343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26363" y="4239720"/>
            <a:ext cx="304829" cy="334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549000"/>
            <a:ext cx="68809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54687" y="1315482"/>
            <a:ext cx="584161" cy="273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54823" y="1307893"/>
            <a:ext cx="591748" cy="408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60188" y="1716698"/>
            <a:ext cx="394499" cy="461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660324" y="1716698"/>
            <a:ext cx="394499" cy="461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71600" y="2861306"/>
            <a:ext cx="1783087" cy="3437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995936" y="2871212"/>
            <a:ext cx="2393379" cy="3437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965" y="549000"/>
            <a:ext cx="76080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21092" y="716930"/>
            <a:ext cx="671053" cy="302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69945" y="716930"/>
            <a:ext cx="671053" cy="302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84908" y="1187135"/>
            <a:ext cx="436184" cy="570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33760" y="1187135"/>
            <a:ext cx="436184" cy="453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9552" y="2438212"/>
            <a:ext cx="1981540" cy="3870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188404" y="2438212"/>
            <a:ext cx="1981540" cy="3870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08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683569" y="2564904"/>
            <a:ext cx="5571858" cy="1247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04664"/>
            <a:ext cx="8640000" cy="5656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971600" y="4640084"/>
            <a:ext cx="7704856" cy="1525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51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83569" y="2852936"/>
            <a:ext cx="7344816" cy="2376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7</cp:revision>
  <dcterms:created xsi:type="dcterms:W3CDTF">2022-11-08T02:00:37Z</dcterms:created>
  <dcterms:modified xsi:type="dcterms:W3CDTF">2022-11-19T11:37:16Z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