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52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764704"/>
            <a:ext cx="8640000" cy="4841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51520" y="764704"/>
            <a:ext cx="8282536" cy="4841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180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DBD51F6D-199E-2296-E3CE-361E026D0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1BF976-FC1C-A3D9-6D37-186548502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4077072"/>
            <a:ext cx="46386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322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0886" y="2957513"/>
            <a:ext cx="685865" cy="362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76718" y="2957513"/>
            <a:ext cx="657287" cy="362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2217" y="2825672"/>
            <a:ext cx="1015682" cy="49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11599" y="3939934"/>
            <a:ext cx="1444473" cy="18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92051" y="3939933"/>
            <a:ext cx="1184302" cy="183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39648" y="3939934"/>
            <a:ext cx="1184303" cy="183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7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03372" y="2348881"/>
            <a:ext cx="2032924" cy="367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35801" y="5788739"/>
            <a:ext cx="304829" cy="23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64599" y="908721"/>
            <a:ext cx="1707601" cy="376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7047" y="4226151"/>
            <a:ext cx="295303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82944" y="3861047"/>
            <a:ext cx="3953152" cy="165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24944"/>
            <a:ext cx="497047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576" y="4437112"/>
            <a:ext cx="7416823" cy="142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37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55576" y="3429001"/>
            <a:ext cx="5407831" cy="2795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2022-11-19T11:24:46Z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