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25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48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98909" y="1223024"/>
            <a:ext cx="418909" cy="371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40240" y="2331720"/>
            <a:ext cx="424815" cy="521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66677" y="4760488"/>
            <a:ext cx="418909" cy="362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50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52445" y="2420620"/>
            <a:ext cx="354330" cy="379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27700" y="2420620"/>
            <a:ext cx="354330" cy="379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83905" y="2433955"/>
            <a:ext cx="340360" cy="36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49635" y="2420620"/>
            <a:ext cx="354330" cy="379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61970" y="3041015"/>
            <a:ext cx="1228090" cy="379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27700" y="3041015"/>
            <a:ext cx="1310005" cy="379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83905" y="3041015"/>
            <a:ext cx="1230630" cy="379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55020" y="3041015"/>
            <a:ext cx="1122680" cy="379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5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0363" y="1918562"/>
            <a:ext cx="247537" cy="276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66148" y="1918562"/>
            <a:ext cx="1199603" cy="276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41454" y="1918562"/>
            <a:ext cx="1190082" cy="276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92991" y="1918562"/>
            <a:ext cx="1152000" cy="276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094480" y="2426970"/>
            <a:ext cx="1432560" cy="2014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597650" y="2539365"/>
            <a:ext cx="1490345" cy="1624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503410" y="2566035"/>
            <a:ext cx="1415415" cy="1684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12"/>
          <p:cNvSpPr/>
          <p:nvPr/>
        </p:nvSpPr>
        <p:spPr bwMode="white">
          <a:xfrm>
            <a:off x="984250" y="2566035"/>
            <a:ext cx="1665605" cy="1803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3" grpId="0" bldLvl="0" animBg="1"/>
      <p:bldP spid="14" grpId="0" bldLvl="0" animBg="1"/>
      <p:bldP spid="16" grpId="0" bldLvl="0" animBg="1"/>
      <p:bldP spid="2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7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87980" y="2154555"/>
            <a:ext cx="367665" cy="358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44920" y="2198370"/>
            <a:ext cx="355600" cy="367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71380" y="2192655"/>
            <a:ext cx="367665" cy="321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74775" y="2766060"/>
            <a:ext cx="355600" cy="36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70125" y="2766060"/>
            <a:ext cx="355600" cy="36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31080" y="2766060"/>
            <a:ext cx="355600" cy="36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97220" y="2766060"/>
            <a:ext cx="355600" cy="36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67065" y="2766060"/>
            <a:ext cx="367665" cy="36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772015" y="2768600"/>
            <a:ext cx="355600" cy="354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878455" y="3307080"/>
            <a:ext cx="367665" cy="379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334760" y="3319780"/>
            <a:ext cx="367665" cy="36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162415" y="3307080"/>
            <a:ext cx="367665" cy="379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759315" y="3322320"/>
            <a:ext cx="395605" cy="354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272198" y="4360913"/>
            <a:ext cx="2085024" cy="381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374611" y="4360913"/>
            <a:ext cx="2085024" cy="381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53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94835" y="1885315"/>
            <a:ext cx="419100" cy="459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94835" y="2499995"/>
            <a:ext cx="409575" cy="410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81120" y="3149600"/>
            <a:ext cx="409575" cy="400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94835" y="3776345"/>
            <a:ext cx="419100" cy="42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23945" y="4425950"/>
            <a:ext cx="789940" cy="410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04945" y="5064125"/>
            <a:ext cx="799465" cy="42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42435" y="5737860"/>
            <a:ext cx="419100" cy="36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34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32528" y="1338218"/>
            <a:ext cx="771173" cy="363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40925" y="1347782"/>
            <a:ext cx="771173" cy="35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33123" y="1969420"/>
            <a:ext cx="790214" cy="372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0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69818" y="3749517"/>
            <a:ext cx="361785" cy="305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26545" y="3749517"/>
            <a:ext cx="361785" cy="305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3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62082" y="2204054"/>
            <a:ext cx="380826" cy="342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03966" y="2385046"/>
            <a:ext cx="2227834" cy="361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0214" y="2556512"/>
            <a:ext cx="428429" cy="381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85190" y="2985176"/>
            <a:ext cx="3874909" cy="161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62480" y="3297555"/>
            <a:ext cx="419100" cy="34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6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0776" y="2880641"/>
            <a:ext cx="4798413" cy="924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08231" y="3442746"/>
            <a:ext cx="2627702" cy="371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67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5768" y="1834214"/>
            <a:ext cx="8416264" cy="1498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345" r="33667" b="47949"/>
          <a:stretch>
            <a:fillRect/>
          </a:stretch>
        </p:blipFill>
        <p:spPr>
          <a:xfrm>
            <a:off x="3431540" y="2060575"/>
            <a:ext cx="5559425" cy="1144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6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0363" y="2863215"/>
            <a:ext cx="5369652" cy="924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1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6247" y="1748156"/>
            <a:ext cx="4036760" cy="1489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2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0297" y="2299101"/>
            <a:ext cx="5369652" cy="148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1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3455" y="4291330"/>
            <a:ext cx="619125" cy="36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99610" y="4291330"/>
            <a:ext cx="799465" cy="36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74405" y="4291330"/>
            <a:ext cx="808990" cy="36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9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79867" y="1223221"/>
            <a:ext cx="818776" cy="276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55239" y="1175480"/>
            <a:ext cx="1570909" cy="362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03504" y="2894134"/>
            <a:ext cx="780694" cy="257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83385" y="2324100"/>
            <a:ext cx="2052320" cy="1925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70082" y="3247413"/>
            <a:ext cx="161851" cy="114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4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3239" y="3166394"/>
            <a:ext cx="790214" cy="352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28066" y="3166394"/>
            <a:ext cx="790214" cy="362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12958" y="3166394"/>
            <a:ext cx="799735" cy="352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26479" y="3166394"/>
            <a:ext cx="790214" cy="352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1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4615" y="1304925"/>
            <a:ext cx="408940" cy="35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53985" y="1304925"/>
            <a:ext cx="240030" cy="35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30220" y="2001520"/>
            <a:ext cx="764540" cy="35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61075" y="2001520"/>
            <a:ext cx="400050" cy="35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98930" y="2689225"/>
            <a:ext cx="577850" cy="35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53350" y="2689225"/>
            <a:ext cx="231140" cy="35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6095" y="3999865"/>
            <a:ext cx="391160" cy="46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49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61610" y="1932305"/>
            <a:ext cx="628650" cy="33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70090" y="1932305"/>
            <a:ext cx="581025" cy="33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26320" y="1932305"/>
            <a:ext cx="628650" cy="33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18175" y="2543810"/>
            <a:ext cx="799465" cy="33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79665" y="2543810"/>
            <a:ext cx="789940" cy="33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50195" y="2543810"/>
            <a:ext cx="789940" cy="33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18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85410" y="2466975"/>
            <a:ext cx="808990" cy="30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27775" y="2466975"/>
            <a:ext cx="808990" cy="30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70140" y="2466975"/>
            <a:ext cx="808990" cy="30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12505" y="2466975"/>
            <a:ext cx="808990" cy="30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56250" y="3088005"/>
            <a:ext cx="818515" cy="298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99250" y="3088005"/>
            <a:ext cx="818515" cy="298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41615" y="3088005"/>
            <a:ext cx="818515" cy="298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69605" y="3696970"/>
            <a:ext cx="818515" cy="30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90160" y="4317365"/>
            <a:ext cx="818515" cy="298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29155" y="5536565"/>
            <a:ext cx="7673340" cy="30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6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26479" y="1822723"/>
            <a:ext cx="418909" cy="371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99041" y="3051074"/>
            <a:ext cx="418909" cy="371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2022-11-08T02:00:00Z</dcterms:created>
  <dcterms:modified xsi:type="dcterms:W3CDTF">2022-11-18T13:15:47Z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