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12192000" cy="6858000"/>
  <p:notesSz cx="6858000" cy="9144000"/>
  <p:custDataLst>
    <p:tags r:id="rId2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208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603107" y="1213388"/>
            <a:ext cx="428429" cy="3715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862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52445" y="2647315"/>
            <a:ext cx="292100" cy="396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18175" y="2647315"/>
            <a:ext cx="292100" cy="396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383905" y="2647315"/>
            <a:ext cx="292100" cy="396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049635" y="2647315"/>
            <a:ext cx="292100" cy="396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052445" y="3305175"/>
            <a:ext cx="1358900" cy="396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718175" y="3305175"/>
            <a:ext cx="1358900" cy="396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383905" y="3305175"/>
            <a:ext cx="1414780" cy="396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1049635" y="3305175"/>
            <a:ext cx="292100" cy="396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400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00363" y="1967489"/>
            <a:ext cx="247537" cy="2862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75669" y="1967489"/>
            <a:ext cx="1190082" cy="2862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41454" y="1967489"/>
            <a:ext cx="1190082" cy="2862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1" name="Rectangle 30"/>
          <p:cNvSpPr/>
          <p:nvPr/>
        </p:nvSpPr>
        <p:spPr bwMode="white">
          <a:xfrm>
            <a:off x="1199515" y="2615565"/>
            <a:ext cx="1562100" cy="1696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5" name="Rectangle 30"/>
          <p:cNvSpPr/>
          <p:nvPr/>
        </p:nvSpPr>
        <p:spPr bwMode="white">
          <a:xfrm>
            <a:off x="3935730" y="2493010"/>
            <a:ext cx="1562100" cy="1696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6" name="Rectangle 30"/>
          <p:cNvSpPr/>
          <p:nvPr/>
        </p:nvSpPr>
        <p:spPr bwMode="white">
          <a:xfrm>
            <a:off x="6671945" y="2421255"/>
            <a:ext cx="1562100" cy="1988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7" name="Rectangle 30"/>
          <p:cNvSpPr/>
          <p:nvPr/>
        </p:nvSpPr>
        <p:spPr bwMode="white">
          <a:xfrm>
            <a:off x="9336405" y="2421255"/>
            <a:ext cx="1562100" cy="1696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8" name="Rectangle 4"/>
          <p:cNvSpPr/>
          <p:nvPr/>
        </p:nvSpPr>
        <p:spPr bwMode="white">
          <a:xfrm>
            <a:off x="10366375" y="1870710"/>
            <a:ext cx="1311910" cy="476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31" grpId="0" bldLvl="0" animBg="1"/>
      <p:bldP spid="35" grpId="0" bldLvl="0" animBg="1"/>
      <p:bldP spid="36" grpId="0" bldLvl="0" animBg="1"/>
      <p:bldP spid="37" grpId="0" bldLvl="0" animBg="1"/>
      <p:bldP spid="38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528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3252470" y="2111375"/>
            <a:ext cx="1142365" cy="1694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613525" y="2206625"/>
            <a:ext cx="1099185" cy="1527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002520" y="2111375"/>
            <a:ext cx="1235710" cy="1631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2881190" y="3865396"/>
            <a:ext cx="323702" cy="276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4" name="Rectangle 23"/>
          <p:cNvSpPr/>
          <p:nvPr/>
        </p:nvSpPr>
        <p:spPr bwMode="white">
          <a:xfrm>
            <a:off x="6241983" y="3865396"/>
            <a:ext cx="333223" cy="276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6" name="Rectangle 23"/>
          <p:cNvSpPr/>
          <p:nvPr/>
        </p:nvSpPr>
        <p:spPr bwMode="white">
          <a:xfrm>
            <a:off x="9649460" y="3789680"/>
            <a:ext cx="452120" cy="353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8" grpId="0" bldLvl="0" animBg="1"/>
      <p:bldP spid="10" grpId="0" bldLvl="0" animBg="1"/>
      <p:bldP spid="23" grpId="0" animBg="1"/>
      <p:bldP spid="24" grpId="0" animBg="1"/>
      <p:bldP spid="26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43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240780" y="2071370"/>
            <a:ext cx="229870" cy="323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953625" y="2071370"/>
            <a:ext cx="229870" cy="323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46985" y="2690495"/>
            <a:ext cx="229870" cy="323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26430" y="2680335"/>
            <a:ext cx="229870" cy="333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231890" y="2680335"/>
            <a:ext cx="238760" cy="333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706485" y="2690495"/>
            <a:ext cx="229870" cy="323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004695" y="3185795"/>
            <a:ext cx="238760" cy="323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545715" y="3185795"/>
            <a:ext cx="221615" cy="323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432290" y="3187065"/>
            <a:ext cx="256540" cy="312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8312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52826" y="2604654"/>
            <a:ext cx="7711735" cy="5908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33785" y="4196012"/>
            <a:ext cx="7711735" cy="743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891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29105" y="2378075"/>
            <a:ext cx="2186940" cy="1078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2"/>
          <p:cNvSpPr/>
          <p:nvPr/>
        </p:nvSpPr>
        <p:spPr bwMode="white">
          <a:xfrm>
            <a:off x="1703705" y="3861435"/>
            <a:ext cx="2186940" cy="1078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2"/>
          <p:cNvSpPr/>
          <p:nvPr/>
        </p:nvSpPr>
        <p:spPr bwMode="white">
          <a:xfrm>
            <a:off x="3503930" y="4509135"/>
            <a:ext cx="1134745" cy="426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2"/>
          <p:cNvSpPr/>
          <p:nvPr/>
        </p:nvSpPr>
        <p:spPr bwMode="white">
          <a:xfrm>
            <a:off x="1415415" y="3284855"/>
            <a:ext cx="1134745" cy="568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8835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38710" y="2310431"/>
            <a:ext cx="4417586" cy="1440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86314" y="5009750"/>
            <a:ext cx="4979305" cy="8965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385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67471" y="3349385"/>
            <a:ext cx="5074512" cy="19833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716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76991" y="2794403"/>
            <a:ext cx="5931371" cy="14286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471" r="31925" b="49340"/>
          <a:stretch>
            <a:fillRect/>
          </a:stretch>
        </p:blipFill>
        <p:spPr>
          <a:xfrm>
            <a:off x="3030855" y="2089150"/>
            <a:ext cx="6112510" cy="9975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9228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202909" y="2660633"/>
            <a:ext cx="257057" cy="2761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05024" y="3403340"/>
            <a:ext cx="161851" cy="266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00145" y="3881755"/>
            <a:ext cx="3987800" cy="788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403504" y="4012741"/>
            <a:ext cx="961586" cy="685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252495" y="5183933"/>
            <a:ext cx="428429" cy="2951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985895" y="5136515"/>
            <a:ext cx="361950" cy="333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747239" y="5183933"/>
            <a:ext cx="266578" cy="2951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851636" y="5193455"/>
            <a:ext cx="266578" cy="2856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718016" y="5126802"/>
            <a:ext cx="409388" cy="3523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517421" y="5183933"/>
            <a:ext cx="180892" cy="2856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326677" y="5136324"/>
            <a:ext cx="428429" cy="3523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2"/>
          <p:cNvSpPr/>
          <p:nvPr/>
        </p:nvSpPr>
        <p:spPr bwMode="white">
          <a:xfrm>
            <a:off x="7175932" y="5877369"/>
            <a:ext cx="428429" cy="3523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bldLvl="0" animBg="1"/>
      <p:bldP spid="6" grpId="0" animBg="1"/>
      <p:bldP spid="7" grpId="0" animBg="1"/>
      <p:bldP spid="8" grpId="0" bldLvl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147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764958" y="1242137"/>
            <a:ext cx="238016" cy="267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76793" y="2062363"/>
            <a:ext cx="247537" cy="2765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14611" y="2720451"/>
            <a:ext cx="3122776" cy="791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94247" y="2691839"/>
            <a:ext cx="923504" cy="8488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224264" y="4055702"/>
            <a:ext cx="456991" cy="2956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995438" y="4170153"/>
            <a:ext cx="371305" cy="38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757090" y="4065240"/>
            <a:ext cx="276099" cy="2765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871008" y="4065240"/>
            <a:ext cx="247537" cy="286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727867" y="3998477"/>
            <a:ext cx="409388" cy="3528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479669" y="4055702"/>
            <a:ext cx="257057" cy="2956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346049" y="4017552"/>
            <a:ext cx="399867" cy="343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609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688793" y="1241869"/>
            <a:ext cx="257057" cy="276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56710" y="1746250"/>
            <a:ext cx="219075" cy="428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03768" y="1898868"/>
            <a:ext cx="238016" cy="276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412363" y="2555868"/>
            <a:ext cx="238016" cy="276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794842" y="3212867"/>
            <a:ext cx="247537" cy="276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356561" y="4060301"/>
            <a:ext cx="266578" cy="2856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411595" y="4030980"/>
            <a:ext cx="306705" cy="324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707755" y="3959860"/>
            <a:ext cx="217805" cy="386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356561" y="5012474"/>
            <a:ext cx="257057" cy="2951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451438" y="5021995"/>
            <a:ext cx="276099" cy="276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707834" y="5012474"/>
            <a:ext cx="238016" cy="2856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  <p:bldP spid="5" grpId="0" animBg="1"/>
      <p:bldP spid="6" grpId="0" animBg="1"/>
      <p:bldP spid="7" grpId="0" animBg="1"/>
      <p:bldP spid="8" grpId="0" animBg="1"/>
      <p:bldP spid="9" grpId="0" bldLvl="0" animBg="1"/>
      <p:bldP spid="10" grpId="0" bldLvl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731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28115" y="2192020"/>
            <a:ext cx="271780" cy="309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79720" y="2192655"/>
            <a:ext cx="253365" cy="299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911080" y="2190750"/>
            <a:ext cx="262255" cy="32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55895" y="3642360"/>
            <a:ext cx="253365" cy="299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921625" y="3642360"/>
            <a:ext cx="271780" cy="299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065780" y="4949190"/>
            <a:ext cx="253365" cy="299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141720" y="4949190"/>
            <a:ext cx="243205" cy="299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359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499041" y="1948529"/>
            <a:ext cx="418909" cy="3722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736396" y="3294274"/>
            <a:ext cx="428429" cy="3626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484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756275" y="1818640"/>
            <a:ext cx="419100" cy="404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577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57818" y="1872666"/>
            <a:ext cx="428429" cy="3629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阿荣啊</cp:lastModifiedBy>
  <cp:revision>7</cp:revision>
  <dcterms:created xsi:type="dcterms:W3CDTF">2022-11-08T02:00:00Z</dcterms:created>
  <dcterms:modified xsi:type="dcterms:W3CDTF">2022-11-18T13:48:42Z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