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366"/>
          <a:stretch>
            <a:fillRect/>
          </a:stretch>
        </p:blipFill>
        <p:spPr>
          <a:xfrm>
            <a:off x="2423795" y="3356610"/>
            <a:ext cx="7089140" cy="1209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1916430"/>
            <a:ext cx="359092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66385" y="1783715"/>
            <a:ext cx="77089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47210" y="2411095"/>
            <a:ext cx="40005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6795" y="2992755"/>
            <a:ext cx="40005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6780" y="3642995"/>
            <a:ext cx="40005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385" y="4224655"/>
            <a:ext cx="77089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3900" y="4819015"/>
            <a:ext cx="75184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5895" y="5440680"/>
            <a:ext cx="40005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8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4200" y="1892935"/>
            <a:ext cx="36576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6590" y="1886585"/>
            <a:ext cx="35115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0195" y="2496820"/>
            <a:ext cx="60388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7655" y="2496820"/>
            <a:ext cx="115189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0195" y="3112770"/>
            <a:ext cx="60388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6590" y="3112770"/>
            <a:ext cx="35115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1190" y="1937980"/>
            <a:ext cx="399867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36462" y="2042844"/>
            <a:ext cx="228495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3057" y="2481367"/>
            <a:ext cx="314181" cy="2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61619" y="2662496"/>
            <a:ext cx="390347" cy="381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6727" y="3139152"/>
            <a:ext cx="304661" cy="1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6247" y="3310748"/>
            <a:ext cx="304661" cy="1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8991" y="3186818"/>
            <a:ext cx="304661" cy="23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02842" y="3606275"/>
            <a:ext cx="228495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28859" y="3825536"/>
            <a:ext cx="390347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5636" y="4000175"/>
            <a:ext cx="361785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4363" y="4009718"/>
            <a:ext cx="675966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4942" y="4038347"/>
            <a:ext cx="685487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8876" y="4038347"/>
            <a:ext cx="666446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1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42644" y="2270260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4727" y="2279782"/>
            <a:ext cx="238016" cy="25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36330" y="2270260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2022-11-18T05:36:02Z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