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61"/>
          <a:stretch>
            <a:fillRect/>
          </a:stretch>
        </p:blipFill>
        <p:spPr>
          <a:xfrm>
            <a:off x="2999740" y="3213100"/>
            <a:ext cx="5561330" cy="1122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75" y="1772920"/>
            <a:ext cx="3590925" cy="1228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7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34435" y="3627120"/>
            <a:ext cx="413385" cy="30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21705" y="3798570"/>
            <a:ext cx="401320" cy="30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82735" y="3903980"/>
            <a:ext cx="401320" cy="30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85440" y="4658995"/>
            <a:ext cx="700405" cy="282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39205" y="4658995"/>
            <a:ext cx="493395" cy="282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40620" y="4658995"/>
            <a:ext cx="504825" cy="282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48025" y="5212080"/>
            <a:ext cx="194945" cy="282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28185" y="5201920"/>
            <a:ext cx="504825" cy="29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22410" y="5212080"/>
            <a:ext cx="194945" cy="282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91140" y="5201920"/>
            <a:ext cx="516255" cy="29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0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47702" y="1833115"/>
            <a:ext cx="599801" cy="266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4661" y="1833115"/>
            <a:ext cx="599801" cy="266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83404" y="1833115"/>
            <a:ext cx="590280" cy="266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0930" y="2386330"/>
            <a:ext cx="2837180" cy="1960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76335" y="2386330"/>
            <a:ext cx="2547620" cy="1960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51400" y="2454910"/>
            <a:ext cx="2337435" cy="180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2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94400" y="2406650"/>
            <a:ext cx="39052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17305" y="2406650"/>
            <a:ext cx="39052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9105" y="3456305"/>
            <a:ext cx="74231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2485" y="3456305"/>
            <a:ext cx="74231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84440" y="3456305"/>
            <a:ext cx="74231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45420" y="3456305"/>
            <a:ext cx="89471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5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3983" y="2320151"/>
            <a:ext cx="5950413" cy="145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8578" y="1957645"/>
            <a:ext cx="2265917" cy="1450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7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6512" y="2597511"/>
            <a:ext cx="5978975" cy="88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2022-11-18T05:33:33Z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