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67" t="46094" r="28800" b="17613"/>
          <a:stretch>
            <a:fillRect/>
          </a:stretch>
        </p:blipFill>
        <p:spPr>
          <a:xfrm>
            <a:off x="3359785" y="3429000"/>
            <a:ext cx="5934075" cy="972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530" y="2132965"/>
            <a:ext cx="3590925" cy="12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4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70810" y="3897630"/>
            <a:ext cx="791210" cy="36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68240" y="3897630"/>
            <a:ext cx="769620" cy="36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34910" y="3897630"/>
            <a:ext cx="801370" cy="36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11385" y="3897630"/>
            <a:ext cx="791210" cy="36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88565" y="4394835"/>
            <a:ext cx="128778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47895" y="4382135"/>
            <a:ext cx="162750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22820" y="4394835"/>
            <a:ext cx="131826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78975" y="4382135"/>
            <a:ext cx="2298700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5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65925" y="1141730"/>
            <a:ext cx="695325" cy="3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1930" y="1627505"/>
            <a:ext cx="40957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8210" y="1614805"/>
            <a:ext cx="409575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27290" y="1686560"/>
            <a:ext cx="228600" cy="3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88730" y="1614805"/>
            <a:ext cx="400050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80175" y="2242820"/>
            <a:ext cx="238125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07805" y="2242820"/>
            <a:ext cx="419100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52930" y="3548380"/>
            <a:ext cx="257175" cy="3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66845" y="3548380"/>
            <a:ext cx="257175" cy="3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41640" y="3536315"/>
            <a:ext cx="247650" cy="35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583545" y="3538855"/>
            <a:ext cx="247650" cy="3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5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43480" y="1697355"/>
            <a:ext cx="1142365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6835" y="1703070"/>
            <a:ext cx="1132840" cy="56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0190" y="1697355"/>
            <a:ext cx="1142365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83545" y="1697355"/>
            <a:ext cx="1085215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30300" y="2386965"/>
            <a:ext cx="1645285" cy="150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873500" y="2386965"/>
            <a:ext cx="1698625" cy="150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00800" y="2386965"/>
            <a:ext cx="1979930" cy="150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14"/>
          <p:cNvSpPr/>
          <p:nvPr/>
        </p:nvSpPr>
        <p:spPr bwMode="white">
          <a:xfrm>
            <a:off x="9377045" y="2346325"/>
            <a:ext cx="1783080" cy="150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2" grpId="0" bldLvl="0" animBg="1"/>
      <p:bldP spid="13" grpId="0" bldLvl="0" animBg="1"/>
      <p:bldP spid="15" grpId="0" bldLvl="0" animBg="1"/>
      <p:bldP spid="3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46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3380" y="4250690"/>
            <a:ext cx="4403090" cy="159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9615" y="4250690"/>
            <a:ext cx="4271010" cy="176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2022-11-18T05:30:30Z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