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133" r="37184"/>
          <a:stretch>
            <a:fillRect/>
          </a:stretch>
        </p:blipFill>
        <p:spPr>
          <a:xfrm>
            <a:off x="1343660" y="3065780"/>
            <a:ext cx="7236460" cy="726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4264" y="2396417"/>
            <a:ext cx="1637553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2061210"/>
            <a:ext cx="3328670" cy="76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3005" y="2948305"/>
            <a:ext cx="118427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6360" y="2948305"/>
            <a:ext cx="113474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190" y="2948305"/>
            <a:ext cx="118427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3545" y="2948305"/>
            <a:ext cx="113474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29055" y="3569970"/>
            <a:ext cx="1305560" cy="157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09085" y="3683000"/>
            <a:ext cx="1180465" cy="138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27215" y="3595370"/>
            <a:ext cx="1127760" cy="16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50095" y="3682365"/>
            <a:ext cx="1207770" cy="146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2" grpId="0" bldLvl="0" animBg="1"/>
      <p:bldP spid="13" grpId="0" bldLvl="0" animBg="1"/>
      <p:bldP spid="14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0082" y="2682571"/>
            <a:ext cx="3827305" cy="91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090" y="2682571"/>
            <a:ext cx="2027900" cy="35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0561" y="2137173"/>
            <a:ext cx="3836826" cy="91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090" y="2146697"/>
            <a:ext cx="2027900" cy="34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3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9603" y="2032408"/>
            <a:ext cx="618842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79206" y="3603882"/>
            <a:ext cx="894942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5388" y="3603882"/>
            <a:ext cx="618842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1355" y="4089610"/>
            <a:ext cx="752132" cy="34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8793" y="4089610"/>
            <a:ext cx="761652" cy="34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5438" y="2629290"/>
            <a:ext cx="399867" cy="25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