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64"/>
          <a:stretch>
            <a:fillRect/>
          </a:stretch>
        </p:blipFill>
        <p:spPr>
          <a:xfrm>
            <a:off x="3796030" y="3573145"/>
            <a:ext cx="4600665" cy="828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27761" y="3716720"/>
            <a:ext cx="1942214" cy="34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1988820"/>
            <a:ext cx="4343400" cy="145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8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5330" y="2801620"/>
            <a:ext cx="669798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14855" y="4617720"/>
            <a:ext cx="700214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9765" y="2082165"/>
            <a:ext cx="78930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9130" y="3093720"/>
            <a:ext cx="828040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5880" y="4105275"/>
            <a:ext cx="82169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3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865" y="2652395"/>
            <a:ext cx="46672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2055" y="2663190"/>
            <a:ext cx="409575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88220" y="2715260"/>
            <a:ext cx="6667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82985" y="2650490"/>
            <a:ext cx="438150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55815" y="3390265"/>
            <a:ext cx="39052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5940" y="3401695"/>
            <a:ext cx="390525" cy="38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64955" y="3388360"/>
            <a:ext cx="37147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3970" y="3390265"/>
            <a:ext cx="3810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73460" y="3390265"/>
            <a:ext cx="390525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17740" y="4055110"/>
            <a:ext cx="39052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317230" y="4066540"/>
            <a:ext cx="3810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26880" y="4055110"/>
            <a:ext cx="390525" cy="405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26370" y="4066540"/>
            <a:ext cx="38100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3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2330" y="1299304"/>
            <a:ext cx="723570" cy="35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79603" y="1975836"/>
            <a:ext cx="3817785" cy="1677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2022-11-18T04:04:37Z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