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75"/>
          <a:stretch>
            <a:fillRect/>
          </a:stretch>
        </p:blipFill>
        <p:spPr>
          <a:xfrm>
            <a:off x="3215640" y="3356610"/>
            <a:ext cx="6346190" cy="1145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85" y="2014855"/>
            <a:ext cx="5356860" cy="104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5550" y="2493010"/>
            <a:ext cx="2113280" cy="187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8925" y="3291588"/>
            <a:ext cx="61884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21752" y="3291588"/>
            <a:ext cx="61884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65289" y="3625233"/>
            <a:ext cx="3170380" cy="200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6677" y="5188598"/>
            <a:ext cx="390347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17685" y="5188598"/>
            <a:ext cx="418909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1145" y="3728720"/>
            <a:ext cx="23177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67505" y="3728720"/>
            <a:ext cx="40830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11145" y="4366895"/>
            <a:ext cx="23177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7505" y="4366895"/>
            <a:ext cx="40830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8005" y="4366895"/>
            <a:ext cx="38036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9290" y="5015230"/>
            <a:ext cx="38036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49320" y="5015230"/>
            <a:ext cx="23177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57085" y="5015230"/>
            <a:ext cx="40830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39290" y="5662930"/>
            <a:ext cx="38036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86455" y="5662930"/>
            <a:ext cx="38036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23260" y="2165350"/>
            <a:ext cx="45783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2820" y="2165350"/>
            <a:ext cx="44640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0000" y="2176780"/>
            <a:ext cx="446405" cy="27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10385" y="3365500"/>
            <a:ext cx="26162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4720" y="3365500"/>
            <a:ext cx="45783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49470" y="3367405"/>
            <a:ext cx="250190" cy="274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74920" y="3365500"/>
            <a:ext cx="42481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86650" y="3365500"/>
            <a:ext cx="25019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90510" y="3365500"/>
            <a:ext cx="44640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21925" y="3365500"/>
            <a:ext cx="261620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25785" y="3365500"/>
            <a:ext cx="457835" cy="28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373995" y="3244850"/>
            <a:ext cx="685800" cy="17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2930" y="4050030"/>
            <a:ext cx="65722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0110" y="4050030"/>
            <a:ext cx="65722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36815" y="4050030"/>
            <a:ext cx="65722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35895" y="4050030"/>
            <a:ext cx="657225" cy="323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2022-11-18T03:58:11Z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