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121"/>
          <a:stretch>
            <a:fillRect/>
          </a:stretch>
        </p:blipFill>
        <p:spPr>
          <a:xfrm>
            <a:off x="3071495" y="3573145"/>
            <a:ext cx="6341110" cy="1220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785" y="2420620"/>
            <a:ext cx="4907280" cy="107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1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71735" y="3186373"/>
            <a:ext cx="418909" cy="352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84991" y="3186373"/>
            <a:ext cx="428429" cy="362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64760" y="3186373"/>
            <a:ext cx="428429" cy="362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9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19338" y="1823670"/>
            <a:ext cx="409388" cy="352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92320" y="3499485"/>
            <a:ext cx="393065" cy="403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4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90578" y="2804542"/>
            <a:ext cx="1256727" cy="619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11795" y="2728595"/>
            <a:ext cx="677545" cy="704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4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9190" y="3195184"/>
            <a:ext cx="295140" cy="181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74545" y="3214240"/>
            <a:ext cx="1237685" cy="3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76396" y="3852607"/>
            <a:ext cx="228495" cy="24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4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66611" y="3320358"/>
            <a:ext cx="371305" cy="1058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64760" y="3320358"/>
            <a:ext cx="371305" cy="1058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2022-11-08T02:00:00Z</dcterms:created>
  <dcterms:modified xsi:type="dcterms:W3CDTF">2022-11-18T01:12:34Z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