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1689"/>
          <a:stretch>
            <a:fillRect/>
          </a:stretch>
        </p:blipFill>
        <p:spPr>
          <a:xfrm>
            <a:off x="3359785" y="3140710"/>
            <a:ext cx="4687570" cy="11607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1844675"/>
            <a:ext cx="4730115" cy="103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7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99107" y="2416457"/>
            <a:ext cx="409388" cy="33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21752" y="2416457"/>
            <a:ext cx="409388" cy="33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9107" y="3065593"/>
            <a:ext cx="409388" cy="33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21752" y="3065593"/>
            <a:ext cx="409388" cy="33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08628" y="3705183"/>
            <a:ext cx="399867" cy="33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31272" y="3705183"/>
            <a:ext cx="399867" cy="3341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89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71735" y="1948495"/>
            <a:ext cx="1323371" cy="32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61157" y="1948495"/>
            <a:ext cx="1313851" cy="32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02446" y="1948495"/>
            <a:ext cx="1313851" cy="324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9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42181" y="2930664"/>
            <a:ext cx="980628" cy="639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12561" y="2940204"/>
            <a:ext cx="1266247" cy="6200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1801" y="2940204"/>
            <a:ext cx="990148" cy="925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81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23620" y="2024380"/>
            <a:ext cx="2519680" cy="15855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4595" y="2575281"/>
            <a:ext cx="238016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7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375933" y="3032437"/>
            <a:ext cx="247537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93454" y="3032437"/>
            <a:ext cx="257057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8</cp:revision>
  <dcterms:created xsi:type="dcterms:W3CDTF">2022-11-08T02:00:00Z</dcterms:created>
  <dcterms:modified xsi:type="dcterms:W3CDTF">2022-11-18T12:58:49Z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