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879"/>
          <a:stretch>
            <a:fillRect/>
          </a:stretch>
        </p:blipFill>
        <p:spPr>
          <a:xfrm>
            <a:off x="2855595" y="2708910"/>
            <a:ext cx="5896610" cy="1132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885" y="1581785"/>
            <a:ext cx="4907280" cy="107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51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211768" y="3710910"/>
            <a:ext cx="409388" cy="343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1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002644" y="2346879"/>
            <a:ext cx="894942" cy="285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85719" y="2642166"/>
            <a:ext cx="894942" cy="285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17157" y="2727895"/>
            <a:ext cx="1171041" cy="285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21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32396" y="1280163"/>
            <a:ext cx="399867" cy="343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87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55370" y="1772920"/>
            <a:ext cx="1753235" cy="1800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6384290" y="1772920"/>
            <a:ext cx="1955800" cy="1800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46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55900" y="2233382"/>
            <a:ext cx="1456661" cy="352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8</cp:revision>
  <dcterms:created xsi:type="dcterms:W3CDTF">2022-11-08T02:00:00Z</dcterms:created>
  <dcterms:modified xsi:type="dcterms:W3CDTF">2022-11-18T01:10:07Z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