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077"/>
          <a:stretch>
            <a:fillRect/>
          </a:stretch>
        </p:blipFill>
        <p:spPr>
          <a:xfrm>
            <a:off x="3448685" y="2933065"/>
            <a:ext cx="4681220" cy="992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885" y="1581785"/>
            <a:ext cx="4907280" cy="107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42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75471" y="3005385"/>
            <a:ext cx="228495" cy="238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64628" y="3157891"/>
            <a:ext cx="218975" cy="247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04363" y="3815572"/>
            <a:ext cx="314181" cy="200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98776" y="3815572"/>
            <a:ext cx="314181" cy="200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03107" y="3720256"/>
            <a:ext cx="304661" cy="219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716694" y="4196837"/>
            <a:ext cx="304661" cy="219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08826" y="4444659"/>
            <a:ext cx="218975" cy="247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126743" y="4435127"/>
            <a:ext cx="228495" cy="247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47966" y="5121403"/>
            <a:ext cx="399867" cy="324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156628" y="5111872"/>
            <a:ext cx="409388" cy="343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317157" y="5140466"/>
            <a:ext cx="590280" cy="305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547966" y="5817211"/>
            <a:ext cx="399867" cy="324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166148" y="5817211"/>
            <a:ext cx="399867" cy="333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317157" y="5836274"/>
            <a:ext cx="590280" cy="305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9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62280" y="2710264"/>
            <a:ext cx="2370644" cy="686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41719" y="2710264"/>
            <a:ext cx="2046942" cy="686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0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97125" y="2282825"/>
            <a:ext cx="2476500" cy="1063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73595" y="2005330"/>
            <a:ext cx="2401570" cy="168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93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90725" y="4222115"/>
            <a:ext cx="414655" cy="45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23105" y="4222115"/>
            <a:ext cx="414655" cy="45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90725" y="4918075"/>
            <a:ext cx="414655" cy="45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23105" y="4918075"/>
            <a:ext cx="414655" cy="45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90725" y="5611495"/>
            <a:ext cx="41465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23105" y="5611495"/>
            <a:ext cx="41465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9</cp:revision>
  <dcterms:created xsi:type="dcterms:W3CDTF">2022-11-08T02:00:00Z</dcterms:created>
  <dcterms:modified xsi:type="dcterms:W3CDTF">2022-11-18T12:57:51Z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