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76"/>
          <a:stretch>
            <a:fillRect/>
          </a:stretch>
        </p:blipFill>
        <p:spPr>
          <a:xfrm>
            <a:off x="3288030" y="3140710"/>
            <a:ext cx="5186680" cy="109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1988820"/>
            <a:ext cx="49072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8595" y="2812945"/>
            <a:ext cx="238016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3768" y="2812945"/>
            <a:ext cx="228495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5305" y="2822466"/>
            <a:ext cx="161851" cy="25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8264" y="3355680"/>
            <a:ext cx="409388" cy="34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8793" y="3355680"/>
            <a:ext cx="399867" cy="34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3946024"/>
            <a:ext cx="752132" cy="352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2760" y="4226872"/>
            <a:ext cx="1485223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1504" y="4226872"/>
            <a:ext cx="1123438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8462" y="4226872"/>
            <a:ext cx="1123438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3235" y="2319655"/>
            <a:ext cx="2311400" cy="15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11140" y="2357120"/>
            <a:ext cx="2343785" cy="139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79205" y="2285365"/>
            <a:ext cx="1809115" cy="152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0578" y="2234726"/>
            <a:ext cx="971107" cy="92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81" y="2530565"/>
            <a:ext cx="971107" cy="620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93785" y="2521022"/>
            <a:ext cx="1561388" cy="63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8677" y="2756238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8743" y="2756238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3346731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3346731"/>
            <a:ext cx="228495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8198" y="3937225"/>
            <a:ext cx="228495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7305" y="3946749"/>
            <a:ext cx="161851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2022-11-18T12:56:29Z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