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3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9515" y="3212965"/>
            <a:ext cx="11520000" cy="8074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585" y="1988820"/>
            <a:ext cx="4348480" cy="11423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528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05024" y="2756434"/>
            <a:ext cx="552198" cy="266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13619" y="2756434"/>
            <a:ext cx="590280" cy="266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412694" y="2756434"/>
            <a:ext cx="590280" cy="266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211768" y="2756434"/>
            <a:ext cx="590280" cy="266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88390" y="3267710"/>
            <a:ext cx="1524000" cy="1223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960495" y="3264535"/>
            <a:ext cx="1572260" cy="1252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944360" y="3274695"/>
            <a:ext cx="1379855" cy="1153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568815" y="3261995"/>
            <a:ext cx="1474470" cy="1277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835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33983" y="2118772"/>
            <a:ext cx="3103735" cy="343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33983" y="2690574"/>
            <a:ext cx="5817123" cy="343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24462" y="4062898"/>
            <a:ext cx="2932363" cy="362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33983" y="4634700"/>
            <a:ext cx="6178909" cy="352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14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33983" y="4347074"/>
            <a:ext cx="2922842" cy="361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46446" y="4347074"/>
            <a:ext cx="3103735" cy="361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33855" y="4937760"/>
            <a:ext cx="3732530" cy="697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146446" y="4928098"/>
            <a:ext cx="4731768" cy="342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936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176330" y="2855260"/>
            <a:ext cx="257057" cy="286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84793" y="2855260"/>
            <a:ext cx="257057" cy="286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964231" y="2855260"/>
            <a:ext cx="247537" cy="286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14876" y="3542458"/>
            <a:ext cx="238016" cy="276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09884" y="3532914"/>
            <a:ext cx="247537" cy="286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070280" y="3542458"/>
            <a:ext cx="247537" cy="276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593256" y="3542458"/>
            <a:ext cx="247537" cy="276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725795" y="4126230"/>
            <a:ext cx="220980" cy="380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294620" y="4125595"/>
            <a:ext cx="222250" cy="381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bldLvl="0" animBg="1"/>
      <p:bldP spid="1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8</cp:revision>
  <dcterms:created xsi:type="dcterms:W3CDTF">2022-11-08T02:00:00Z</dcterms:created>
  <dcterms:modified xsi:type="dcterms:W3CDTF">2022-11-17T14:57:56Z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