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30300"/>
            <a:ext cx="12181417" cy="911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089"/>
          <a:stretch>
            <a:fillRect/>
          </a:stretch>
        </p:blipFill>
        <p:spPr>
          <a:xfrm>
            <a:off x="3431540" y="3140710"/>
            <a:ext cx="4888865" cy="88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85" y="1988820"/>
            <a:ext cx="4088765" cy="107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7223" y="2899099"/>
            <a:ext cx="599801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36462" y="2899099"/>
            <a:ext cx="599801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0980" y="3526155"/>
            <a:ext cx="233807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61150" y="3526790"/>
            <a:ext cx="259905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57421" y="4203899"/>
            <a:ext cx="1113917" cy="22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37300" y="4203065"/>
            <a:ext cx="1656715" cy="22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bldLvl="0" animBg="1"/>
      <p:bldP spid="11" grpId="0" bldLvl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5024" y="1853047"/>
            <a:ext cx="599801" cy="2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3768" y="1853047"/>
            <a:ext cx="590280" cy="2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1853047"/>
            <a:ext cx="599801" cy="26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"/>
          <p:cNvSpPr/>
          <p:nvPr/>
        </p:nvSpPr>
        <p:spPr bwMode="white">
          <a:xfrm>
            <a:off x="984250" y="2277745"/>
            <a:ext cx="2660015" cy="191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3"/>
          <p:cNvSpPr/>
          <p:nvPr/>
        </p:nvSpPr>
        <p:spPr bwMode="white">
          <a:xfrm>
            <a:off x="4799965" y="2388235"/>
            <a:ext cx="2987040" cy="195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3"/>
          <p:cNvSpPr/>
          <p:nvPr/>
        </p:nvSpPr>
        <p:spPr bwMode="white">
          <a:xfrm>
            <a:off x="8688070" y="2381885"/>
            <a:ext cx="2987040" cy="195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6" grpId="0" bldLvl="0" animBg="1"/>
      <p:bldP spid="37" grpId="0" bldLvl="0" animBg="1"/>
      <p:bldP spid="3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8776" y="3307953"/>
            <a:ext cx="1504264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72" y="3307953"/>
            <a:ext cx="1504264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3768" y="3307953"/>
            <a:ext cx="1456661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264" y="3307953"/>
            <a:ext cx="1504264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4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6725" y="4241800"/>
            <a:ext cx="56007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20" y="4288155"/>
            <a:ext cx="44767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9880" y="4273550"/>
            <a:ext cx="60261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066" y="4432477"/>
            <a:ext cx="647404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42300" y="4468495"/>
            <a:ext cx="370205" cy="24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1603" y="4432477"/>
            <a:ext cx="618842" cy="28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69355" y="4432477"/>
            <a:ext cx="609322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2495550" y="4359275"/>
            <a:ext cx="370205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3161265"/>
            <a:ext cx="6721586" cy="89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143000"/>
            <a:ext cx="12172951" cy="916516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2022-11-17T14:41:29Z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