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577"/>
          <a:stretch>
            <a:fillRect/>
          </a:stretch>
        </p:blipFill>
        <p:spPr>
          <a:xfrm>
            <a:off x="3215640" y="3357245"/>
            <a:ext cx="5117555" cy="732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585" y="1988820"/>
            <a:ext cx="4348480" cy="1142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736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14345" y="2661285"/>
            <a:ext cx="571500" cy="362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17210" y="2660650"/>
            <a:ext cx="876935" cy="363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47710" y="2660650"/>
            <a:ext cx="622300" cy="363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062970" y="2660650"/>
            <a:ext cx="607060" cy="363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30300" y="3233420"/>
            <a:ext cx="1472565" cy="1313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0" name="Rectangle 13"/>
          <p:cNvSpPr/>
          <p:nvPr/>
        </p:nvSpPr>
        <p:spPr bwMode="white">
          <a:xfrm>
            <a:off x="4007485" y="3284855"/>
            <a:ext cx="1472565" cy="1313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1" name="Rectangle 13"/>
          <p:cNvSpPr/>
          <p:nvPr/>
        </p:nvSpPr>
        <p:spPr bwMode="white">
          <a:xfrm>
            <a:off x="6816090" y="3233420"/>
            <a:ext cx="1472565" cy="1313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2" name="Rectangle 13"/>
          <p:cNvSpPr/>
          <p:nvPr/>
        </p:nvSpPr>
        <p:spPr bwMode="white">
          <a:xfrm>
            <a:off x="9552305" y="3284855"/>
            <a:ext cx="1472565" cy="1313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14" grpId="0" bldLvl="0" animBg="1"/>
      <p:bldP spid="30" grpId="0" bldLvl="0" animBg="1"/>
      <p:bldP spid="31" grpId="0" bldLvl="0" animBg="1"/>
      <p:bldP spid="3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41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04826" y="2453697"/>
            <a:ext cx="238016" cy="276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36859" y="2453697"/>
            <a:ext cx="247537" cy="286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78413" y="2463236"/>
            <a:ext cx="238016" cy="276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826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48033" y="2385576"/>
            <a:ext cx="8540033" cy="638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562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021685" y="2738609"/>
            <a:ext cx="514115" cy="457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22545" y="3977800"/>
            <a:ext cx="2027900" cy="266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43504" y="4483009"/>
            <a:ext cx="3103735" cy="362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22545" y="4483009"/>
            <a:ext cx="4636561" cy="352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14743" y="5064475"/>
            <a:ext cx="361785" cy="47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53024" y="5035878"/>
            <a:ext cx="4189090" cy="352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07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00561" y="3272092"/>
            <a:ext cx="2408727" cy="266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23471" y="3262561"/>
            <a:ext cx="1485223" cy="276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10080" y="3786505"/>
            <a:ext cx="2713355" cy="599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1487805" y="4509135"/>
            <a:ext cx="2713355" cy="599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9</cp:revision>
  <dcterms:created xsi:type="dcterms:W3CDTF">2022-11-08T02:00:00Z</dcterms:created>
  <dcterms:modified xsi:type="dcterms:W3CDTF">2022-11-17T14:24:29Z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