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927"/>
          <a:stretch>
            <a:fillRect/>
          </a:stretch>
        </p:blipFill>
        <p:spPr>
          <a:xfrm>
            <a:off x="3935730" y="3141345"/>
            <a:ext cx="5192485" cy="74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1845310"/>
            <a:ext cx="4348480" cy="114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3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7895" y="2919730"/>
            <a:ext cx="57467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31275" y="2959100"/>
            <a:ext cx="576580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66890" y="3573145"/>
            <a:ext cx="2836545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71905" y="4262120"/>
            <a:ext cx="1628140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99250" y="4262120"/>
            <a:ext cx="1656715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1487805" y="3573780"/>
            <a:ext cx="2661285" cy="67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9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1165" y="1939290"/>
            <a:ext cx="61468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1325" y="1939290"/>
            <a:ext cx="593090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7960" y="1939290"/>
            <a:ext cx="65468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06475" y="2329180"/>
            <a:ext cx="1709420" cy="157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970145" y="2329180"/>
            <a:ext cx="1821180" cy="144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904605" y="2538730"/>
            <a:ext cx="1310640" cy="136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4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84330" y="2654879"/>
            <a:ext cx="4493752" cy="92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1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0561" y="2489890"/>
            <a:ext cx="6026578" cy="213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8512" y="3671149"/>
            <a:ext cx="933024" cy="361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6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9700" y="2292985"/>
            <a:ext cx="55372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2755" y="2292985"/>
            <a:ext cx="53340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8675" y="2984500"/>
            <a:ext cx="37020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1850" y="2980690"/>
            <a:ext cx="53340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4430" y="2980690"/>
            <a:ext cx="51308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3720" y="2980690"/>
            <a:ext cx="53340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2022-11-17T13:31:10Z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