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835"/>
          <a:stretch>
            <a:fillRect/>
          </a:stretch>
        </p:blipFill>
        <p:spPr>
          <a:xfrm>
            <a:off x="4007485" y="3068955"/>
            <a:ext cx="4785360" cy="1094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5" y="1845310"/>
            <a:ext cx="4348480" cy="1142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1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04540" y="2731135"/>
            <a:ext cx="652780" cy="38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68410" y="2777490"/>
            <a:ext cx="58229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5768" y="3511841"/>
            <a:ext cx="523636" cy="219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47768" y="3511841"/>
            <a:ext cx="361785" cy="219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55900" y="3511841"/>
            <a:ext cx="675966" cy="219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98380" y="3511841"/>
            <a:ext cx="999669" cy="219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90980" y="3769360"/>
            <a:ext cx="2348230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36740" y="3769360"/>
            <a:ext cx="2585720" cy="3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08275" y="4112895"/>
            <a:ext cx="1172210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76565" y="4102100"/>
            <a:ext cx="622300" cy="26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620760" y="4097655"/>
            <a:ext cx="1276985" cy="272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9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 flipH="1">
            <a:off x="1779905" y="2439035"/>
            <a:ext cx="141605" cy="177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42460" y="2445385"/>
            <a:ext cx="131445" cy="172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14805" y="2702560"/>
            <a:ext cx="780415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61485" y="2702560"/>
            <a:ext cx="780415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17690" y="2702560"/>
            <a:ext cx="780415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55480" y="2702560"/>
            <a:ext cx="780415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 flipH="1" flipV="1">
            <a:off x="2085975" y="2439035"/>
            <a:ext cx="113665" cy="183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4727575" y="2425700"/>
            <a:ext cx="153035" cy="190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7129780" y="2435860"/>
            <a:ext cx="122555" cy="187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7408545" y="2428240"/>
            <a:ext cx="132080" cy="20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4"/>
          <p:cNvSpPr/>
          <p:nvPr/>
        </p:nvSpPr>
        <p:spPr bwMode="white">
          <a:xfrm>
            <a:off x="9779000" y="2424430"/>
            <a:ext cx="85725" cy="20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4"/>
          <p:cNvSpPr/>
          <p:nvPr/>
        </p:nvSpPr>
        <p:spPr bwMode="white">
          <a:xfrm>
            <a:off x="10012045" y="2428240"/>
            <a:ext cx="140970" cy="221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2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79090" y="2387600"/>
            <a:ext cx="1209675" cy="110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7165" y="2387600"/>
            <a:ext cx="1201420" cy="107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57460" y="2387600"/>
            <a:ext cx="1108710" cy="100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4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3983" y="2013873"/>
            <a:ext cx="3103735" cy="35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32000" y="2642809"/>
            <a:ext cx="342743" cy="4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3983" y="2623750"/>
            <a:ext cx="6540694" cy="34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3983" y="3862562"/>
            <a:ext cx="3103735" cy="34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33983" y="4462910"/>
            <a:ext cx="6540694" cy="34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46049" y="4462910"/>
            <a:ext cx="2180231" cy="35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3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07075" y="3024505"/>
            <a:ext cx="339725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6210" y="3024505"/>
            <a:ext cx="326390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81850" y="3024505"/>
            <a:ext cx="326390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98512" y="3588825"/>
            <a:ext cx="2180231" cy="352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08760" y="3760531"/>
            <a:ext cx="247537" cy="27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84727" y="3760531"/>
            <a:ext cx="257057" cy="27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70214" y="3760531"/>
            <a:ext cx="247537" cy="27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2022-11-17T13:56:09Z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