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347"/>
          <a:stretch>
            <a:fillRect/>
          </a:stretch>
        </p:blipFill>
        <p:spPr>
          <a:xfrm>
            <a:off x="3215640" y="3284855"/>
            <a:ext cx="5146040" cy="840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115" y="2145665"/>
            <a:ext cx="394462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74942" y="3436895"/>
            <a:ext cx="133289" cy="171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165" y="3436895"/>
            <a:ext cx="133289" cy="171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4942" y="3732700"/>
            <a:ext cx="780694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1685" y="3732700"/>
            <a:ext cx="771173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7950" y="3732700"/>
            <a:ext cx="790214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55173" y="3732700"/>
            <a:ext cx="771173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1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5790" y="1926590"/>
            <a:ext cx="98996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0695" y="1926590"/>
            <a:ext cx="98996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1905" y="2823210"/>
            <a:ext cx="145669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2945" y="2669540"/>
            <a:ext cx="980440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5385" y="2823210"/>
            <a:ext cx="144716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98230" y="2823210"/>
            <a:ext cx="145669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8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3109775"/>
            <a:ext cx="8168727" cy="155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1851280"/>
            <a:ext cx="6178909" cy="94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6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9272" y="3252735"/>
            <a:ext cx="161851" cy="10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6909" y="3252735"/>
            <a:ext cx="161851" cy="10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6049" y="3395678"/>
            <a:ext cx="885421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123" y="3395678"/>
            <a:ext cx="875900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1123" y="5168173"/>
            <a:ext cx="3103735" cy="3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0644" y="5768534"/>
            <a:ext cx="5084033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