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91075" y="2060575"/>
            <a:ext cx="2602230" cy="7270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75" y="2853055"/>
            <a:ext cx="4025265" cy="57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1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75130" y="4051300"/>
            <a:ext cx="196850" cy="30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77895" y="4051300"/>
            <a:ext cx="212725" cy="30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84795" y="4051300"/>
            <a:ext cx="204470" cy="30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83750" y="4062095"/>
            <a:ext cx="204470" cy="288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09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38120" y="3125470"/>
            <a:ext cx="751840" cy="358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70525" y="3125470"/>
            <a:ext cx="751840" cy="358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02930" y="3125470"/>
            <a:ext cx="751840" cy="358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16310" y="3125470"/>
            <a:ext cx="761365" cy="358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3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67008" y="2444719"/>
            <a:ext cx="390347" cy="24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84727" y="2444719"/>
            <a:ext cx="390347" cy="24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02512" y="2444719"/>
            <a:ext cx="228495" cy="24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57195" y="2826385"/>
            <a:ext cx="352425" cy="23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84727" y="2826459"/>
            <a:ext cx="399867" cy="24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02512" y="2826459"/>
            <a:ext cx="238016" cy="238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6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8578" y="2975564"/>
            <a:ext cx="6283636" cy="46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16561" y="2985090"/>
            <a:ext cx="104727" cy="447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3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14295" y="3037840"/>
            <a:ext cx="8521065" cy="1661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732,&quot;width&quot;:6200}"/>
</p:tagLst>
</file>

<file path=ppt/tags/tag2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2022-11-08T02:00:00Z</dcterms:created>
  <dcterms:modified xsi:type="dcterms:W3CDTF">2022-11-17T12:59:21Z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