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7805" y="2637020"/>
            <a:ext cx="11520000" cy="861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1412875"/>
            <a:ext cx="504825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7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86181" y="4339732"/>
            <a:ext cx="628363" cy="2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5801" y="4339732"/>
            <a:ext cx="628363" cy="2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21553" y="4339732"/>
            <a:ext cx="485553" cy="2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00561" y="4902083"/>
            <a:ext cx="1761322" cy="34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99702" y="4902083"/>
            <a:ext cx="1475702" cy="34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03702" y="4902083"/>
            <a:ext cx="2037421" cy="34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45454" y="4902083"/>
            <a:ext cx="1475702" cy="34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9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76270" y="1814195"/>
            <a:ext cx="390525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6800" y="1787525"/>
            <a:ext cx="400050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16770" y="1787525"/>
            <a:ext cx="400050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1530" y="2453005"/>
            <a:ext cx="228600" cy="30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1460" y="2453005"/>
            <a:ext cx="238125" cy="30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32425" y="2559050"/>
            <a:ext cx="40005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08290" y="3053715"/>
            <a:ext cx="770890" cy="30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04920" y="3653155"/>
            <a:ext cx="780415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95805" y="4857750"/>
            <a:ext cx="770890" cy="30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56735" y="4804410"/>
            <a:ext cx="1475740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2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81070" y="3935095"/>
            <a:ext cx="789940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41652" y="4088552"/>
            <a:ext cx="771173" cy="26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88793" y="4088552"/>
            <a:ext cx="771173" cy="26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54975" y="4088552"/>
            <a:ext cx="571239" cy="26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02181" y="4088552"/>
            <a:ext cx="409388" cy="26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6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42247" y="4671724"/>
            <a:ext cx="761652" cy="27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2892" y="4671724"/>
            <a:ext cx="837818" cy="27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31140" y="4671724"/>
            <a:ext cx="837818" cy="27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2022-11-16T15:31:24Z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