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3885" y="2925310"/>
            <a:ext cx="11520000" cy="836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5" y="1412875"/>
            <a:ext cx="5048250" cy="98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4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146115" y="2679556"/>
            <a:ext cx="1494743" cy="352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55041" y="2679556"/>
            <a:ext cx="1847008" cy="352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46115" y="3288910"/>
            <a:ext cx="1494743" cy="352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55041" y="3288910"/>
            <a:ext cx="1847008" cy="352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3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518150" y="2608580"/>
            <a:ext cx="238125" cy="207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55940" y="2519045"/>
            <a:ext cx="1837690" cy="37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80100" y="3219450"/>
            <a:ext cx="238125" cy="207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46415" y="3129915"/>
            <a:ext cx="1485265" cy="37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37810" y="3819525"/>
            <a:ext cx="238125" cy="21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36890" y="3794760"/>
            <a:ext cx="780415" cy="280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80100" y="4430395"/>
            <a:ext cx="238125" cy="21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36890" y="4405630"/>
            <a:ext cx="780415" cy="280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6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43305" y="2529739"/>
            <a:ext cx="8682842" cy="820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72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747770" y="4138295"/>
            <a:ext cx="561975" cy="383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27750" y="4138295"/>
            <a:ext cx="581025" cy="383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88755" y="4138295"/>
            <a:ext cx="713740" cy="383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47504" y="4636764"/>
            <a:ext cx="161851" cy="104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18148" y="4636764"/>
            <a:ext cx="161851" cy="104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383801" y="4636764"/>
            <a:ext cx="161851" cy="104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147185" y="4967605"/>
            <a:ext cx="751840" cy="40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927725" y="4967605"/>
            <a:ext cx="600075" cy="40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555865" y="4967605"/>
            <a:ext cx="590550" cy="40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animBg="1"/>
      <p:bldP spid="11" grpId="0" animBg="1"/>
      <p:bldP spid="12" grpId="0" animBg="1"/>
      <p:bldP spid="13" grpId="0" bldLvl="0" animBg="1"/>
      <p:bldP spid="14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84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76198" y="2533731"/>
            <a:ext cx="6207471" cy="267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2022-11-08T02:00:00Z</dcterms:created>
  <dcterms:modified xsi:type="dcterms:W3CDTF">2022-11-16T15:31:26Z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