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309"/>
          <a:stretch>
            <a:fillRect/>
          </a:stretch>
        </p:blipFill>
        <p:spPr>
          <a:xfrm>
            <a:off x="3719830" y="3068955"/>
            <a:ext cx="4409440" cy="1010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630" y="1700530"/>
            <a:ext cx="34766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7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43480" y="1845945"/>
            <a:ext cx="1142365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28285" y="1845945"/>
            <a:ext cx="543560" cy="51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29055" y="2431415"/>
            <a:ext cx="1509395" cy="175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11"/>
          <p:cNvSpPr/>
          <p:nvPr/>
        </p:nvSpPr>
        <p:spPr bwMode="white">
          <a:xfrm>
            <a:off x="3863975" y="2550795"/>
            <a:ext cx="1509395" cy="175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11"/>
          <p:cNvSpPr/>
          <p:nvPr/>
        </p:nvSpPr>
        <p:spPr bwMode="white">
          <a:xfrm>
            <a:off x="6887845" y="2431415"/>
            <a:ext cx="1509395" cy="175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11"/>
          <p:cNvSpPr/>
          <p:nvPr/>
        </p:nvSpPr>
        <p:spPr bwMode="white">
          <a:xfrm>
            <a:off x="9480550" y="2550795"/>
            <a:ext cx="1509395" cy="175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3"/>
          <p:cNvSpPr/>
          <p:nvPr/>
        </p:nvSpPr>
        <p:spPr bwMode="white">
          <a:xfrm>
            <a:off x="8040370" y="1911985"/>
            <a:ext cx="1278255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11"/>
          <p:cNvSpPr/>
          <p:nvPr/>
        </p:nvSpPr>
        <p:spPr bwMode="white">
          <a:xfrm>
            <a:off x="15077440" y="2621915"/>
            <a:ext cx="1509395" cy="175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1" name="Rectangle 3"/>
          <p:cNvSpPr/>
          <p:nvPr/>
        </p:nvSpPr>
        <p:spPr bwMode="white">
          <a:xfrm>
            <a:off x="10776585" y="1845310"/>
            <a:ext cx="1142365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2" name="Rectangle 11"/>
          <p:cNvSpPr/>
          <p:nvPr/>
        </p:nvSpPr>
        <p:spPr bwMode="white">
          <a:xfrm>
            <a:off x="17813655" y="2550160"/>
            <a:ext cx="1509395" cy="175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2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1" grpId="0" bldLvl="0" animBg="1"/>
      <p:bldP spid="3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8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44330" y="2102485"/>
            <a:ext cx="367030" cy="44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74280" y="2845178"/>
            <a:ext cx="238016" cy="25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22413" y="3427210"/>
            <a:ext cx="228495" cy="26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0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24330" y="2711029"/>
            <a:ext cx="2027900" cy="295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80859" y="2587033"/>
            <a:ext cx="7302347" cy="448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6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32396" y="2197640"/>
            <a:ext cx="5093553" cy="936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52099" y="1966570"/>
            <a:ext cx="3836826" cy="152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10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00415" y="1080135"/>
            <a:ext cx="773430" cy="878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2022-11-17T13:18:16Z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