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86"/>
          <a:stretch>
            <a:fillRect/>
          </a:stretch>
        </p:blipFill>
        <p:spPr>
          <a:xfrm>
            <a:off x="3719830" y="2853055"/>
            <a:ext cx="4164330" cy="99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1628775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71603" y="4653440"/>
            <a:ext cx="3836826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644" y="5234720"/>
            <a:ext cx="4903140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1768650"/>
            <a:ext cx="3836826" cy="35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5090" y="2352090"/>
            <a:ext cx="4179570" cy="35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239" y="1889868"/>
            <a:ext cx="109487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1889868"/>
            <a:ext cx="1142479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1889868"/>
            <a:ext cx="1132958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404" y="1889868"/>
            <a:ext cx="1085355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983615" y="2348865"/>
            <a:ext cx="1761490" cy="217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3"/>
          <p:cNvSpPr/>
          <p:nvPr/>
        </p:nvSpPr>
        <p:spPr bwMode="white">
          <a:xfrm>
            <a:off x="3575685" y="2421255"/>
            <a:ext cx="1761490" cy="217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3"/>
          <p:cNvSpPr/>
          <p:nvPr/>
        </p:nvSpPr>
        <p:spPr bwMode="white">
          <a:xfrm>
            <a:off x="6744335" y="2277110"/>
            <a:ext cx="1761490" cy="217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3"/>
          <p:cNvSpPr/>
          <p:nvPr/>
        </p:nvSpPr>
        <p:spPr bwMode="white">
          <a:xfrm>
            <a:off x="9120505" y="2277110"/>
            <a:ext cx="1761490" cy="217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971675" y="3628390"/>
            <a:ext cx="31940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85057" y="3710066"/>
            <a:ext cx="31418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50512" y="3652891"/>
            <a:ext cx="428429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2844800" y="2317750"/>
            <a:ext cx="1276985" cy="150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6527800" y="2348865"/>
            <a:ext cx="1276985" cy="150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animBg="1"/>
      <p:bldP spid="16" grpId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3530645"/>
            <a:ext cx="6902479" cy="94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