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27"/>
        <p:guide pos="38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612"/>
          <a:stretch>
            <a:fillRect/>
          </a:stretch>
        </p:blipFill>
        <p:spPr>
          <a:xfrm>
            <a:off x="3575685" y="2996565"/>
            <a:ext cx="4867910" cy="1151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010" y="1700530"/>
            <a:ext cx="3476625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13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2"/>
          <p:cNvSpPr/>
          <p:nvPr/>
        </p:nvSpPr>
        <p:spPr bwMode="white">
          <a:xfrm>
            <a:off x="4528820" y="3982085"/>
            <a:ext cx="50800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377180" y="3982085"/>
            <a:ext cx="52959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242685" y="3982085"/>
            <a:ext cx="508000" cy="26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4511040" y="4485005"/>
            <a:ext cx="529590" cy="29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5385435" y="4485640"/>
            <a:ext cx="508000" cy="375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23"/>
          <p:cNvSpPr/>
          <p:nvPr/>
        </p:nvSpPr>
        <p:spPr bwMode="white">
          <a:xfrm>
            <a:off x="6234430" y="4485005"/>
            <a:ext cx="529590" cy="290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8" name="Rectangle 23"/>
          <p:cNvSpPr/>
          <p:nvPr/>
        </p:nvSpPr>
        <p:spPr bwMode="white">
          <a:xfrm>
            <a:off x="7536180" y="3213100"/>
            <a:ext cx="1398905" cy="155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9" name="Rectangle 23"/>
          <p:cNvSpPr/>
          <p:nvPr/>
        </p:nvSpPr>
        <p:spPr bwMode="white">
          <a:xfrm>
            <a:off x="9048115" y="3141345"/>
            <a:ext cx="1398905" cy="176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0" name="Rectangle 23"/>
          <p:cNvSpPr/>
          <p:nvPr/>
        </p:nvSpPr>
        <p:spPr bwMode="white">
          <a:xfrm>
            <a:off x="10560685" y="3223260"/>
            <a:ext cx="1470660" cy="1550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5" grpId="0" bldLvl="0" animBg="1"/>
      <p:bldP spid="22" grpId="0" bldLvl="0" animBg="1"/>
      <p:bldP spid="23" grpId="0" bldLvl="0" animBg="1"/>
      <p:bldP spid="24" grpId="0" bldLvl="0" animBg="1"/>
      <p:bldP spid="28" grpId="0" bldLvl="0" animBg="1"/>
      <p:bldP spid="29" grpId="0" bldLvl="0" animBg="1"/>
      <p:bldP spid="3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3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00495" y="1946406"/>
            <a:ext cx="247537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90049" y="1946406"/>
            <a:ext cx="257057" cy="266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51041" y="1936885"/>
            <a:ext cx="228495" cy="27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83471" y="1936885"/>
            <a:ext cx="247537" cy="276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12900" y="2620645"/>
            <a:ext cx="999490" cy="8858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75785" y="2679700"/>
            <a:ext cx="883920" cy="73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47255" y="2604770"/>
            <a:ext cx="826135" cy="800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872980" y="2636520"/>
            <a:ext cx="948690" cy="869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047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43173" y="5565843"/>
            <a:ext cx="352264" cy="33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89586" y="5565843"/>
            <a:ext cx="352264" cy="3333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92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715125" y="2769870"/>
            <a:ext cx="36385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49560" y="2757805"/>
            <a:ext cx="35052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33195" y="3531870"/>
            <a:ext cx="350520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02205" y="3519805"/>
            <a:ext cx="36385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3325" y="3531870"/>
            <a:ext cx="350520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752205" y="3512820"/>
            <a:ext cx="36385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704070" y="3500755"/>
            <a:ext cx="36385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437495" y="3512820"/>
            <a:ext cx="36385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69000" y="4217670"/>
            <a:ext cx="379095" cy="33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715125" y="4215130"/>
            <a:ext cx="36385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04070" y="4205605"/>
            <a:ext cx="363855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37535" y="4958080"/>
            <a:ext cx="350520" cy="35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" name="Rectangle 15"/>
          <p:cNvSpPr/>
          <p:nvPr/>
        </p:nvSpPr>
        <p:spPr bwMode="white">
          <a:xfrm>
            <a:off x="1487805" y="5320665"/>
            <a:ext cx="527685" cy="65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9</cp:revision>
  <dcterms:created xsi:type="dcterms:W3CDTF">2022-11-08T02:00:00Z</dcterms:created>
  <dcterms:modified xsi:type="dcterms:W3CDTF">2022-11-17T13:15:45Z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