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2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430"/>
          <a:stretch>
            <a:fillRect/>
          </a:stretch>
        </p:blipFill>
        <p:spPr>
          <a:xfrm>
            <a:off x="3071495" y="2856865"/>
            <a:ext cx="5394960" cy="1144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75" y="1700530"/>
            <a:ext cx="34766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7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08892" y="2709713"/>
            <a:ext cx="257057" cy="25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88661" y="2709713"/>
            <a:ext cx="238016" cy="25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52930" y="3293745"/>
            <a:ext cx="6759575" cy="764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10155" y="4206240"/>
            <a:ext cx="438150" cy="37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33420" y="4321175"/>
            <a:ext cx="352425" cy="302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66845" y="4215765"/>
            <a:ext cx="247650" cy="37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04435" y="4215765"/>
            <a:ext cx="257175" cy="37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23074" y="4263182"/>
            <a:ext cx="399867" cy="333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98715" y="4215765"/>
            <a:ext cx="247650" cy="37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07966" y="4263182"/>
            <a:ext cx="409388" cy="333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animBg="1"/>
      <p:bldP spid="12" grpId="0" bldLvl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0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99250" y="1269365"/>
            <a:ext cx="228600" cy="296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41130" y="1269365"/>
            <a:ext cx="238125" cy="296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81430" y="1743075"/>
            <a:ext cx="9206230" cy="60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4380" y="2684145"/>
            <a:ext cx="447675" cy="32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47645" y="2728595"/>
            <a:ext cx="352425" cy="33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81070" y="2695575"/>
            <a:ext cx="238125" cy="31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28185" y="2695575"/>
            <a:ext cx="247650" cy="31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56860" y="2639060"/>
            <a:ext cx="371475" cy="38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12940" y="2695575"/>
            <a:ext cx="247650" cy="31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32090" y="2639060"/>
            <a:ext cx="400050" cy="38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23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9537" y="2708618"/>
            <a:ext cx="247537" cy="285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98314" y="2660997"/>
            <a:ext cx="390347" cy="333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12033" y="2708618"/>
            <a:ext cx="171371" cy="26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92727" y="2660997"/>
            <a:ext cx="390347" cy="333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09553" y="3318159"/>
            <a:ext cx="2123107" cy="476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60694" y="3375304"/>
            <a:ext cx="3808264" cy="352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09553" y="4032465"/>
            <a:ext cx="2123107" cy="485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60694" y="4089610"/>
            <a:ext cx="3808264" cy="352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09553" y="4746772"/>
            <a:ext cx="2275438" cy="485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260694" y="4813440"/>
            <a:ext cx="3808264" cy="352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509553" y="5470602"/>
            <a:ext cx="2275438" cy="476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050909" y="5527746"/>
            <a:ext cx="2199272" cy="352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622809" y="6261101"/>
            <a:ext cx="752132" cy="352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793520" y="6261101"/>
            <a:ext cx="752132" cy="352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0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83735" y="2938779"/>
            <a:ext cx="428429" cy="362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85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47173" y="2794335"/>
            <a:ext cx="1656595" cy="304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2022-11-17T13:12:31Z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