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9695" y="2925310"/>
            <a:ext cx="11520000" cy="9234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30" y="1485265"/>
            <a:ext cx="3476625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48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89785" y="2348082"/>
            <a:ext cx="238016" cy="257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50909" y="2348082"/>
            <a:ext cx="228495" cy="257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80970" y="2992755"/>
            <a:ext cx="438150" cy="337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14395" y="3053715"/>
            <a:ext cx="352425" cy="266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22420" y="2936240"/>
            <a:ext cx="262890" cy="393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85410" y="2935605"/>
            <a:ext cx="238125" cy="384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03966" y="2996425"/>
            <a:ext cx="390347" cy="333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79603" y="3053632"/>
            <a:ext cx="238016" cy="266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498380" y="2996425"/>
            <a:ext cx="390347" cy="333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051570" y="3740113"/>
            <a:ext cx="257057" cy="257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403173" y="3740113"/>
            <a:ext cx="238016" cy="257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696210" y="4371975"/>
            <a:ext cx="422910" cy="349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414395" y="4446905"/>
            <a:ext cx="352425" cy="265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147185" y="4378325"/>
            <a:ext cx="238125" cy="34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185410" y="4321175"/>
            <a:ext cx="257175" cy="391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994446" y="4378921"/>
            <a:ext cx="409388" cy="333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7679690" y="4388485"/>
            <a:ext cx="247650" cy="33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8498380" y="4388456"/>
            <a:ext cx="390347" cy="333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2081454" y="5675607"/>
            <a:ext cx="238016" cy="257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6784661" y="5666073"/>
            <a:ext cx="238016" cy="266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8945851" y="5666073"/>
            <a:ext cx="238016" cy="266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animBg="1"/>
      <p:bldP spid="20" grpId="0" bldLvl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348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90975" y="1920262"/>
            <a:ext cx="266578" cy="267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90049" y="1920262"/>
            <a:ext cx="238016" cy="267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51041" y="1920262"/>
            <a:ext cx="238016" cy="276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83471" y="1920262"/>
            <a:ext cx="257057" cy="267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99565" y="2655570"/>
            <a:ext cx="1020445" cy="866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16400" y="2655570"/>
            <a:ext cx="1322070" cy="869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59930" y="2618105"/>
            <a:ext cx="1188720" cy="960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031095" y="2655570"/>
            <a:ext cx="1000760" cy="869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69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24132" y="2404791"/>
            <a:ext cx="5826644" cy="1439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95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24132" y="2318321"/>
            <a:ext cx="4017719" cy="1438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7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23867" y="3530809"/>
            <a:ext cx="514115" cy="457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8</cp:revision>
  <dcterms:created xsi:type="dcterms:W3CDTF">2022-11-08T02:00:00Z</dcterms:created>
  <dcterms:modified xsi:type="dcterms:W3CDTF">2022-11-17T13:18:46Z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