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6" r:id="rId7"/>
    <p:sldId id="267" r:id="rId8"/>
    <p:sldId id="269" r:id="rId9"/>
    <p:sldId id="271" r:id="rId10"/>
    <p:sldId id="272" r:id="rId11"/>
    <p:sldId id="274" r:id="rId12"/>
    <p:sldId id="275" r:id="rId13"/>
    <p:sldId id="276" r:id="rId14"/>
    <p:sldId id="278" r:id="rId15"/>
    <p:sldId id="280" r:id="rId16"/>
    <p:sldId id="281" r:id="rId17"/>
    <p:sldId id="283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88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6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>
            <a:extLst>
              <a:ext uri="{FF2B5EF4-FFF2-40B4-BE49-F238E27FC236}">
                <a16:creationId xmlns:a16="http://schemas.microsoft.com/office/drawing/2014/main" id="{4623BDE2-F4E7-406F-A276-EA5410FC6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28" y="2545660"/>
            <a:ext cx="11520000" cy="3547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EC3E36E6-0671-4896-B1DB-48A62376AA6C}"/>
              </a:ext>
            </a:extLst>
          </p:cNvPr>
          <p:cNvSpPr/>
          <p:nvPr/>
        </p:nvSpPr>
        <p:spPr bwMode="white">
          <a:xfrm>
            <a:off x="1766612" y="4005064"/>
            <a:ext cx="8793884" cy="571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18148" y="2872646"/>
            <a:ext cx="4436628" cy="886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89256" y="2584264"/>
            <a:ext cx="247537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89256" y="3241190"/>
            <a:ext cx="247537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9256" y="3898115"/>
            <a:ext cx="247537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98776" y="4564561"/>
            <a:ext cx="238016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>
            <a:extLst>
              <a:ext uri="{FF2B5EF4-FFF2-40B4-BE49-F238E27FC236}">
                <a16:creationId xmlns:a16="http://schemas.microsoft.com/office/drawing/2014/main" id="{B6FBCDE0-7488-4482-A8CA-44421E14F0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791454"/>
            <a:ext cx="11520000" cy="208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703D58F6-8E31-4C7E-8B58-182375F33A26}"/>
              </a:ext>
            </a:extLst>
          </p:cNvPr>
          <p:cNvSpPr/>
          <p:nvPr/>
        </p:nvSpPr>
        <p:spPr bwMode="white">
          <a:xfrm>
            <a:off x="2146158" y="5220096"/>
            <a:ext cx="371305" cy="352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16F7CA08-E942-49BB-8F3C-1B82E7094691}"/>
              </a:ext>
            </a:extLst>
          </p:cNvPr>
          <p:cNvSpPr/>
          <p:nvPr/>
        </p:nvSpPr>
        <p:spPr bwMode="white">
          <a:xfrm>
            <a:off x="10238720" y="5220096"/>
            <a:ext cx="371305" cy="352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275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4004" y="2479965"/>
            <a:ext cx="428429" cy="28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4219" y="2603760"/>
            <a:ext cx="266578" cy="4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7789" y="2479965"/>
            <a:ext cx="247537" cy="28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2186" y="2470442"/>
            <a:ext cx="257057" cy="295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44219" y="3146554"/>
            <a:ext cx="1180561" cy="361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15525" y="3775052"/>
            <a:ext cx="247537" cy="28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9.png">
            <a:extLst>
              <a:ext uri="{FF2B5EF4-FFF2-40B4-BE49-F238E27FC236}">
                <a16:creationId xmlns:a16="http://schemas.microsoft.com/office/drawing/2014/main" id="{E1232215-279A-1921-BB8A-D0610E5C4D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4149080"/>
            <a:ext cx="11520000" cy="2248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627F9907-033D-A364-CA53-133654E41AAA}"/>
              </a:ext>
            </a:extLst>
          </p:cNvPr>
          <p:cNvSpPr/>
          <p:nvPr/>
        </p:nvSpPr>
        <p:spPr bwMode="white">
          <a:xfrm>
            <a:off x="7442597" y="5177834"/>
            <a:ext cx="390347" cy="28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84AEC5C1-F7DF-6F3F-D89F-C04BCFEA199E}"/>
              </a:ext>
            </a:extLst>
          </p:cNvPr>
          <p:cNvSpPr/>
          <p:nvPr/>
        </p:nvSpPr>
        <p:spPr bwMode="white">
          <a:xfrm>
            <a:off x="8232812" y="5301665"/>
            <a:ext cx="266578" cy="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A67F767C-C41A-9498-CCF8-176A2E0907BE}"/>
              </a:ext>
            </a:extLst>
          </p:cNvPr>
          <p:cNvSpPr/>
          <p:nvPr/>
        </p:nvSpPr>
        <p:spPr bwMode="white">
          <a:xfrm>
            <a:off x="8956382" y="5177834"/>
            <a:ext cx="266578" cy="28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2EA8327A-6E24-991E-B582-0B19EF5778B0}"/>
              </a:ext>
            </a:extLst>
          </p:cNvPr>
          <p:cNvSpPr/>
          <p:nvPr/>
        </p:nvSpPr>
        <p:spPr bwMode="white">
          <a:xfrm>
            <a:off x="10060779" y="5177834"/>
            <a:ext cx="257057" cy="28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5E036BC7-A3F2-1F13-F100-B154EF03C195}"/>
              </a:ext>
            </a:extLst>
          </p:cNvPr>
          <p:cNvSpPr/>
          <p:nvPr/>
        </p:nvSpPr>
        <p:spPr bwMode="white">
          <a:xfrm>
            <a:off x="8984944" y="5901772"/>
            <a:ext cx="247537" cy="276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5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89322" y="2491132"/>
            <a:ext cx="428429" cy="28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79537" y="2605548"/>
            <a:ext cx="266578" cy="5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03107" y="2481597"/>
            <a:ext cx="257057" cy="29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07504" y="2481597"/>
            <a:ext cx="257057" cy="29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41190" y="3206233"/>
            <a:ext cx="247537" cy="28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968" y="503936"/>
            <a:ext cx="11520000" cy="282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2.png">
            <a:extLst>
              <a:ext uri="{FF2B5EF4-FFF2-40B4-BE49-F238E27FC236}">
                <a16:creationId xmlns:a16="http://schemas.microsoft.com/office/drawing/2014/main" id="{B228473E-71B8-FE1A-F24E-5E100CC1CA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3284984"/>
            <a:ext cx="11520000" cy="3323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9658266B-DCED-CFE9-6F68-759C999E63BA}"/>
              </a:ext>
            </a:extLst>
          </p:cNvPr>
          <p:cNvSpPr/>
          <p:nvPr/>
        </p:nvSpPr>
        <p:spPr bwMode="white">
          <a:xfrm>
            <a:off x="1769489" y="4151678"/>
            <a:ext cx="418909" cy="285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5A15EAF4-63A2-EAA0-C964-DE3A6EB9AB08}"/>
              </a:ext>
            </a:extLst>
          </p:cNvPr>
          <p:cNvSpPr/>
          <p:nvPr/>
        </p:nvSpPr>
        <p:spPr bwMode="white">
          <a:xfrm>
            <a:off x="2550183" y="4275492"/>
            <a:ext cx="276099" cy="5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492ACCFE-A386-87FC-9655-E0714FD1D9A2}"/>
              </a:ext>
            </a:extLst>
          </p:cNvPr>
          <p:cNvSpPr/>
          <p:nvPr/>
        </p:nvSpPr>
        <p:spPr bwMode="white">
          <a:xfrm>
            <a:off x="3273754" y="4151678"/>
            <a:ext cx="276099" cy="285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D61E52B6-DC2E-8930-6ADD-566FE7BE896A}"/>
              </a:ext>
            </a:extLst>
          </p:cNvPr>
          <p:cNvSpPr/>
          <p:nvPr/>
        </p:nvSpPr>
        <p:spPr bwMode="white">
          <a:xfrm>
            <a:off x="4387671" y="4151678"/>
            <a:ext cx="266578" cy="29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B0A0F09E-273C-5DE5-1F60-4B65004BE893}"/>
              </a:ext>
            </a:extLst>
          </p:cNvPr>
          <p:cNvSpPr/>
          <p:nvPr/>
        </p:nvSpPr>
        <p:spPr bwMode="white">
          <a:xfrm>
            <a:off x="5254051" y="4875512"/>
            <a:ext cx="247537" cy="285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4E6F9C-1E1D-2A9F-21CD-B96DD85DA790}"/>
              </a:ext>
            </a:extLst>
          </p:cNvPr>
          <p:cNvSpPr/>
          <p:nvPr/>
        </p:nvSpPr>
        <p:spPr bwMode="white">
          <a:xfrm>
            <a:off x="1588597" y="6132695"/>
            <a:ext cx="5074512" cy="371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9B5465-C437-FF04-600F-F6EB43016942}"/>
              </a:ext>
            </a:extLst>
          </p:cNvPr>
          <p:cNvSpPr/>
          <p:nvPr/>
        </p:nvSpPr>
        <p:spPr bwMode="white">
          <a:xfrm>
            <a:off x="7367638" y="6180316"/>
            <a:ext cx="428429" cy="29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7B86B5-1E9B-F1E5-5D8C-54B819234054}"/>
              </a:ext>
            </a:extLst>
          </p:cNvPr>
          <p:cNvSpPr/>
          <p:nvPr/>
        </p:nvSpPr>
        <p:spPr bwMode="white">
          <a:xfrm>
            <a:off x="8157853" y="6313654"/>
            <a:ext cx="276099" cy="4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F2426F1-156D-16CE-24CE-F3EE1F4D98D5}"/>
              </a:ext>
            </a:extLst>
          </p:cNvPr>
          <p:cNvSpPr/>
          <p:nvPr/>
        </p:nvSpPr>
        <p:spPr bwMode="white">
          <a:xfrm>
            <a:off x="8881423" y="6180316"/>
            <a:ext cx="257057" cy="29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542BFF-7248-3CFE-6470-3C3257F956C6}"/>
              </a:ext>
            </a:extLst>
          </p:cNvPr>
          <p:cNvSpPr/>
          <p:nvPr/>
        </p:nvSpPr>
        <p:spPr bwMode="white">
          <a:xfrm>
            <a:off x="9995340" y="6180316"/>
            <a:ext cx="257057" cy="29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23.png">
            <a:extLst>
              <a:ext uri="{FF2B5EF4-FFF2-40B4-BE49-F238E27FC236}">
                <a16:creationId xmlns:a16="http://schemas.microsoft.com/office/drawing/2014/main" id="{5EEA5871-F745-DF7C-2001-8BEC8AD308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612" t="-7551" r="1775" b="95403"/>
          <a:stretch/>
        </p:blipFill>
        <p:spPr>
          <a:xfrm>
            <a:off x="7190883" y="6425248"/>
            <a:ext cx="4095809" cy="28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id="{161B26F5-5326-5D6F-C301-AE8B68ADB33A}"/>
              </a:ext>
            </a:extLst>
          </p:cNvPr>
          <p:cNvSpPr/>
          <p:nvPr/>
        </p:nvSpPr>
        <p:spPr bwMode="white">
          <a:xfrm>
            <a:off x="8832304" y="5229200"/>
            <a:ext cx="2736304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6"/>
          <a:stretch/>
        </p:blipFill>
        <p:spPr>
          <a:xfrm>
            <a:off x="720000" y="1196752"/>
            <a:ext cx="11520000" cy="2258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090" y="3063812"/>
            <a:ext cx="5002950" cy="362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05E0C14-86B9-49B8-8BA7-B56038CB4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905" y="2657571"/>
            <a:ext cx="4676190" cy="15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6942" y="4184450"/>
            <a:ext cx="409388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13355" y="4184450"/>
            <a:ext cx="418909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97851" y="4184450"/>
            <a:ext cx="571239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09223" y="1318131"/>
            <a:ext cx="266578" cy="285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9603" y="1270505"/>
            <a:ext cx="1094876" cy="371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85851" y="1937272"/>
            <a:ext cx="247537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6231" y="1880121"/>
            <a:ext cx="1094876" cy="361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1454" y="2527838"/>
            <a:ext cx="428429" cy="285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3537" y="3756595"/>
            <a:ext cx="380826" cy="323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56363" y="3756595"/>
            <a:ext cx="409388" cy="314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08231" y="3756595"/>
            <a:ext cx="380826" cy="323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41057" y="3756595"/>
            <a:ext cx="409388" cy="314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86446" y="4604343"/>
            <a:ext cx="437950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90446" y="4604343"/>
            <a:ext cx="437950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242314" y="4604343"/>
            <a:ext cx="437950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907768" y="4604343"/>
            <a:ext cx="437950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669421" y="4604343"/>
            <a:ext cx="447471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450115" y="4604343"/>
            <a:ext cx="437950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976" y="791968"/>
            <a:ext cx="11520000" cy="3080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49728" y="1011338"/>
            <a:ext cx="428429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43942" y="1011338"/>
            <a:ext cx="238016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1248" y="1621761"/>
            <a:ext cx="238016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5182" y="2232184"/>
            <a:ext cx="437950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87942" y="2232184"/>
            <a:ext cx="390347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20637" y="2232184"/>
            <a:ext cx="437950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50323" y="2842606"/>
            <a:ext cx="409388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67843" y="2842606"/>
            <a:ext cx="437950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45595" y="3453029"/>
            <a:ext cx="437950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68769" y="3453029"/>
            <a:ext cx="447471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5.png">
            <a:extLst>
              <a:ext uri="{FF2B5EF4-FFF2-40B4-BE49-F238E27FC236}">
                <a16:creationId xmlns:a16="http://schemas.microsoft.com/office/drawing/2014/main" id="{6154B8C6-C938-E2BF-3C4C-733D9790E3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717032"/>
            <a:ext cx="11520000" cy="2482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4726D395-7C8C-FFEB-2470-A0450910C8F3}"/>
              </a:ext>
            </a:extLst>
          </p:cNvPr>
          <p:cNvSpPr/>
          <p:nvPr/>
        </p:nvSpPr>
        <p:spPr bwMode="white">
          <a:xfrm>
            <a:off x="6844541" y="3860276"/>
            <a:ext cx="1123438" cy="362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D0A4DB98-7B19-C932-2858-DF9DDBD5AEAA}"/>
              </a:ext>
            </a:extLst>
          </p:cNvPr>
          <p:cNvSpPr/>
          <p:nvPr/>
        </p:nvSpPr>
        <p:spPr bwMode="white">
          <a:xfrm>
            <a:off x="9653136" y="3860276"/>
            <a:ext cx="1132958" cy="362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>
            <a:extLst>
              <a:ext uri="{FF2B5EF4-FFF2-40B4-BE49-F238E27FC236}">
                <a16:creationId xmlns:a16="http://schemas.microsoft.com/office/drawing/2014/main" id="{6A65E591-E7FA-894D-4B39-131473DEB2DA}"/>
              </a:ext>
            </a:extLst>
          </p:cNvPr>
          <p:cNvSpPr/>
          <p:nvPr/>
        </p:nvSpPr>
        <p:spPr bwMode="white">
          <a:xfrm>
            <a:off x="7872772" y="4519202"/>
            <a:ext cx="418909" cy="286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>
            <a:extLst>
              <a:ext uri="{FF2B5EF4-FFF2-40B4-BE49-F238E27FC236}">
                <a16:creationId xmlns:a16="http://schemas.microsoft.com/office/drawing/2014/main" id="{81979782-824E-0915-8382-FAA433E9C4DA}"/>
              </a:ext>
            </a:extLst>
          </p:cNvPr>
          <p:cNvSpPr/>
          <p:nvPr/>
        </p:nvSpPr>
        <p:spPr bwMode="white">
          <a:xfrm>
            <a:off x="2779218" y="5130380"/>
            <a:ext cx="418909" cy="276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A3508E74-2E5E-53A3-FE5B-C63D196BCB45}"/>
              </a:ext>
            </a:extLst>
          </p:cNvPr>
          <p:cNvSpPr/>
          <p:nvPr/>
        </p:nvSpPr>
        <p:spPr bwMode="white">
          <a:xfrm>
            <a:off x="9805466" y="5741557"/>
            <a:ext cx="323702" cy="276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3272" y="1803832"/>
            <a:ext cx="428429" cy="371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6628" y="3099111"/>
            <a:ext cx="428429" cy="371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976" y="650976"/>
            <a:ext cx="11520000" cy="2692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35876" y="2178558"/>
            <a:ext cx="428429" cy="372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76849AAE-3340-899F-0416-4EB1EF0A4D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212976"/>
            <a:ext cx="11520000" cy="321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F1B48C08-45C0-C1AF-B663-892A49B0C8BA}"/>
              </a:ext>
            </a:extLst>
          </p:cNvPr>
          <p:cNvSpPr/>
          <p:nvPr/>
        </p:nvSpPr>
        <p:spPr bwMode="white">
          <a:xfrm>
            <a:off x="5901995" y="3365664"/>
            <a:ext cx="437950" cy="37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A47C4B46-6ED4-A906-CDF2-81E6106BE20B}"/>
              </a:ext>
            </a:extLst>
          </p:cNvPr>
          <p:cNvSpPr/>
          <p:nvPr/>
        </p:nvSpPr>
        <p:spPr bwMode="white">
          <a:xfrm>
            <a:off x="1789069" y="5312441"/>
            <a:ext cx="428429" cy="37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52" y="647952"/>
            <a:ext cx="11520000" cy="253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8596" y="2128295"/>
            <a:ext cx="247537" cy="27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62530" y="2128295"/>
            <a:ext cx="247537" cy="27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6464" y="2128295"/>
            <a:ext cx="247537" cy="27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79918" y="2128295"/>
            <a:ext cx="247537" cy="27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8596" y="2758634"/>
            <a:ext cx="247537" cy="27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1158" y="2758634"/>
            <a:ext cx="371305" cy="27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75985" y="2758634"/>
            <a:ext cx="238016" cy="27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79918" y="2758634"/>
            <a:ext cx="247537" cy="27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0.png">
            <a:extLst>
              <a:ext uri="{FF2B5EF4-FFF2-40B4-BE49-F238E27FC236}">
                <a16:creationId xmlns:a16="http://schemas.microsoft.com/office/drawing/2014/main" id="{6BB2A89E-ADDB-80E8-F1BA-73685D98A3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212976"/>
            <a:ext cx="11520000" cy="2635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664B676A-0330-DD20-FCE5-E87D3C289C9C}"/>
              </a:ext>
            </a:extLst>
          </p:cNvPr>
          <p:cNvSpPr/>
          <p:nvPr/>
        </p:nvSpPr>
        <p:spPr bwMode="white">
          <a:xfrm>
            <a:off x="2048539" y="4368454"/>
            <a:ext cx="266578" cy="21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94DCDF17-36C8-A6A3-FEF8-6CC52FC1BE67}"/>
              </a:ext>
            </a:extLst>
          </p:cNvPr>
          <p:cNvSpPr/>
          <p:nvPr/>
        </p:nvSpPr>
        <p:spPr bwMode="white">
          <a:xfrm>
            <a:off x="5085630" y="4368454"/>
            <a:ext cx="266578" cy="21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D91875EA-560D-E06D-F22D-E394A9CBF15C}"/>
              </a:ext>
            </a:extLst>
          </p:cNvPr>
          <p:cNvSpPr/>
          <p:nvPr/>
        </p:nvSpPr>
        <p:spPr bwMode="white">
          <a:xfrm>
            <a:off x="8884374" y="4368454"/>
            <a:ext cx="276099" cy="21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C1AEB8DB-E3CD-4F60-7922-4C263D4FA60C}"/>
              </a:ext>
            </a:extLst>
          </p:cNvPr>
          <p:cNvSpPr/>
          <p:nvPr/>
        </p:nvSpPr>
        <p:spPr bwMode="white">
          <a:xfrm>
            <a:off x="2629300" y="5323394"/>
            <a:ext cx="266578" cy="219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4F0A3063-0857-E306-84C1-6509460353F4}"/>
              </a:ext>
            </a:extLst>
          </p:cNvPr>
          <p:cNvSpPr/>
          <p:nvPr/>
        </p:nvSpPr>
        <p:spPr bwMode="white">
          <a:xfrm>
            <a:off x="5276044" y="5323394"/>
            <a:ext cx="266578" cy="219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E9BE6785-258B-162D-6AB2-90DA82898804}"/>
              </a:ext>
            </a:extLst>
          </p:cNvPr>
          <p:cNvSpPr/>
          <p:nvPr/>
        </p:nvSpPr>
        <p:spPr bwMode="white">
          <a:xfrm>
            <a:off x="8884374" y="5371142"/>
            <a:ext cx="276099" cy="171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2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570" y="2203438"/>
            <a:ext cx="266578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4429" y="2203438"/>
            <a:ext cx="428429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88925" y="2203438"/>
            <a:ext cx="257057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4264" y="3165024"/>
            <a:ext cx="257057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80595" y="3165024"/>
            <a:ext cx="257057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32000" y="3174545"/>
            <a:ext cx="390347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2022-11-08T02:00:00Z</dcterms:created>
  <dcterms:modified xsi:type="dcterms:W3CDTF">2022-11-18T10:36:57Z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