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5" r:id="rId6"/>
    <p:sldId id="267" r:id="rId7"/>
    <p:sldId id="268" r:id="rId8"/>
    <p:sldId id="269" r:id="rId9"/>
    <p:sldId id="271" r:id="rId10"/>
    <p:sldId id="272" r:id="rId11"/>
    <p:sldId id="274" r:id="rId12"/>
    <p:sldId id="276" r:id="rId13"/>
    <p:sldId id="277" r:id="rId14"/>
    <p:sldId id="278" r:id="rId15"/>
    <p:sldId id="279" r:id="rId16"/>
    <p:sldId id="281" r:id="rId17"/>
    <p:sldId id="283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88" y="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332656"/>
            <a:ext cx="11520000" cy="3127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7137" y="2935400"/>
            <a:ext cx="437950" cy="276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05302" y="2973536"/>
            <a:ext cx="266578" cy="219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52575" y="2935400"/>
            <a:ext cx="447471" cy="276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23087" y="2935400"/>
            <a:ext cx="447471" cy="276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51252" y="2973536"/>
            <a:ext cx="276099" cy="219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27087" y="2935400"/>
            <a:ext cx="599801" cy="276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3.png">
            <a:extLst>
              <a:ext uri="{FF2B5EF4-FFF2-40B4-BE49-F238E27FC236}">
                <a16:creationId xmlns:a16="http://schemas.microsoft.com/office/drawing/2014/main" id="{21CD254D-6570-A9BE-26A1-6083B9AA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3645024"/>
            <a:ext cx="11520000" cy="3000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563A480F-6F2C-67ED-211B-F0EA303E4CCA}"/>
              </a:ext>
            </a:extLst>
          </p:cNvPr>
          <p:cNvSpPr/>
          <p:nvPr/>
        </p:nvSpPr>
        <p:spPr bwMode="white">
          <a:xfrm>
            <a:off x="1243980" y="6092866"/>
            <a:ext cx="409388" cy="285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D35D0590-8BF2-1232-0AE2-EBD1D68FB51A}"/>
              </a:ext>
            </a:extLst>
          </p:cNvPr>
          <p:cNvSpPr/>
          <p:nvPr/>
        </p:nvSpPr>
        <p:spPr bwMode="white">
          <a:xfrm>
            <a:off x="2948178" y="6092866"/>
            <a:ext cx="409388" cy="285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B742B920-BA6A-BC97-6C92-CBFF0F5C50AF}"/>
              </a:ext>
            </a:extLst>
          </p:cNvPr>
          <p:cNvSpPr/>
          <p:nvPr/>
        </p:nvSpPr>
        <p:spPr bwMode="white">
          <a:xfrm>
            <a:off x="4652376" y="6092866"/>
            <a:ext cx="418909" cy="285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>
            <a:extLst>
              <a:ext uri="{FF2B5EF4-FFF2-40B4-BE49-F238E27FC236}">
                <a16:creationId xmlns:a16="http://schemas.microsoft.com/office/drawing/2014/main" id="{642F85A4-B9DF-7631-C80E-3498A5DE3192}"/>
              </a:ext>
            </a:extLst>
          </p:cNvPr>
          <p:cNvSpPr/>
          <p:nvPr/>
        </p:nvSpPr>
        <p:spPr bwMode="white">
          <a:xfrm>
            <a:off x="6356575" y="6092866"/>
            <a:ext cx="399867" cy="285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7F31D140-28FC-0092-0143-96A3945C5DBB}"/>
              </a:ext>
            </a:extLst>
          </p:cNvPr>
          <p:cNvSpPr/>
          <p:nvPr/>
        </p:nvSpPr>
        <p:spPr bwMode="white">
          <a:xfrm>
            <a:off x="8051252" y="6092866"/>
            <a:ext cx="409388" cy="285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C6166F14-0422-167F-FAF0-F19E1B8F2ACC}"/>
              </a:ext>
            </a:extLst>
          </p:cNvPr>
          <p:cNvSpPr/>
          <p:nvPr/>
        </p:nvSpPr>
        <p:spPr bwMode="white">
          <a:xfrm>
            <a:off x="9764971" y="6092866"/>
            <a:ext cx="399867" cy="285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485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47464" y="2106620"/>
            <a:ext cx="1152128" cy="1855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25814" y="2867166"/>
            <a:ext cx="2189402" cy="961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68FD1091-EC88-4276-9DEE-DDEFB2E6D59D}"/>
              </a:ext>
            </a:extLst>
          </p:cNvPr>
          <p:cNvSpPr/>
          <p:nvPr/>
        </p:nvSpPr>
        <p:spPr bwMode="white">
          <a:xfrm>
            <a:off x="7655576" y="1673543"/>
            <a:ext cx="3744416" cy="1674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5.png">
            <a:extLst>
              <a:ext uri="{FF2B5EF4-FFF2-40B4-BE49-F238E27FC236}">
                <a16:creationId xmlns:a16="http://schemas.microsoft.com/office/drawing/2014/main" id="{F78E7C30-5725-4100-AA0C-7C8684C590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088" y="4337840"/>
            <a:ext cx="11520000" cy="1272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D6212DC1-0BF1-499B-AD90-E5CF1A4AF470}"/>
              </a:ext>
            </a:extLst>
          </p:cNvPr>
          <p:cNvSpPr/>
          <p:nvPr/>
        </p:nvSpPr>
        <p:spPr bwMode="white">
          <a:xfrm>
            <a:off x="2448286" y="4481378"/>
            <a:ext cx="447471" cy="28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77B228F2-3179-4A41-ADA5-E573CFF9AADD}"/>
              </a:ext>
            </a:extLst>
          </p:cNvPr>
          <p:cNvSpPr/>
          <p:nvPr/>
        </p:nvSpPr>
        <p:spPr bwMode="white">
          <a:xfrm>
            <a:off x="7770335" y="4481378"/>
            <a:ext cx="437950" cy="28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3EBEE67F-D311-4375-8691-F1A1E544B9E5}"/>
              </a:ext>
            </a:extLst>
          </p:cNvPr>
          <p:cNvSpPr/>
          <p:nvPr/>
        </p:nvSpPr>
        <p:spPr bwMode="white">
          <a:xfrm>
            <a:off x="2067459" y="5170365"/>
            <a:ext cx="247537" cy="277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E4D77D5A-53DD-4F3F-9B1F-91B3F7EFDE86}"/>
              </a:ext>
            </a:extLst>
          </p:cNvPr>
          <p:cNvSpPr/>
          <p:nvPr/>
        </p:nvSpPr>
        <p:spPr bwMode="white">
          <a:xfrm>
            <a:off x="7370468" y="5170365"/>
            <a:ext cx="266578" cy="277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7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0033" y="1861208"/>
            <a:ext cx="752132" cy="695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45917" y="1861208"/>
            <a:ext cx="752132" cy="695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51900" y="2775794"/>
            <a:ext cx="752132" cy="685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17090" y="2775794"/>
            <a:ext cx="752132" cy="685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0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3102762"/>
            <a:ext cx="8977983" cy="686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0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3570" y="2816468"/>
            <a:ext cx="380826" cy="162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14743" y="2282170"/>
            <a:ext cx="380826" cy="696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6677" y="2682894"/>
            <a:ext cx="380826" cy="29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7851" y="2415745"/>
            <a:ext cx="380826" cy="562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89785" y="2549319"/>
            <a:ext cx="390347" cy="42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60958" y="2549319"/>
            <a:ext cx="380826" cy="42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12892" y="2415745"/>
            <a:ext cx="380826" cy="562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84066" y="2682894"/>
            <a:ext cx="380826" cy="29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36000" y="2282170"/>
            <a:ext cx="380826" cy="696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97652" y="2816468"/>
            <a:ext cx="390347" cy="162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33917" y="3522505"/>
            <a:ext cx="390347" cy="248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928462" y="3512964"/>
            <a:ext cx="418909" cy="25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099173" y="3512964"/>
            <a:ext cx="418909" cy="25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155636" y="3512964"/>
            <a:ext cx="418909" cy="25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316826" y="3522505"/>
            <a:ext cx="371305" cy="248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16632"/>
            <a:ext cx="11520000" cy="3507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65856" y="2976095"/>
            <a:ext cx="380826" cy="352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20.png">
            <a:extLst>
              <a:ext uri="{FF2B5EF4-FFF2-40B4-BE49-F238E27FC236}">
                <a16:creationId xmlns:a16="http://schemas.microsoft.com/office/drawing/2014/main" id="{634D0160-7CDA-C28D-3373-DF371AEB68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3645024"/>
            <a:ext cx="11520000" cy="2742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5BAEA5A1-4BC8-1BB1-ACF7-6BC09FE45DD9}"/>
              </a:ext>
            </a:extLst>
          </p:cNvPr>
          <p:cNvSpPr/>
          <p:nvPr/>
        </p:nvSpPr>
        <p:spPr bwMode="white">
          <a:xfrm>
            <a:off x="9326482" y="5777871"/>
            <a:ext cx="371305" cy="361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3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2.png">
            <a:extLst>
              <a:ext uri="{FF2B5EF4-FFF2-40B4-BE49-F238E27FC236}">
                <a16:creationId xmlns:a16="http://schemas.microsoft.com/office/drawing/2014/main" id="{98848AB7-FF1F-4BB0-B376-9485ADD363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4186105"/>
            <a:ext cx="11520000" cy="2051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329DB7A2-25BE-43B7-92B7-402C80597B50}"/>
              </a:ext>
            </a:extLst>
          </p:cNvPr>
          <p:cNvSpPr/>
          <p:nvPr/>
        </p:nvSpPr>
        <p:spPr bwMode="white">
          <a:xfrm>
            <a:off x="2992291" y="5674422"/>
            <a:ext cx="399867" cy="333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A048D893-895A-4ECE-B8AB-46F09E9EB3B0}"/>
              </a:ext>
            </a:extLst>
          </p:cNvPr>
          <p:cNvSpPr/>
          <p:nvPr/>
        </p:nvSpPr>
        <p:spPr bwMode="white">
          <a:xfrm>
            <a:off x="4924985" y="5683963"/>
            <a:ext cx="409388" cy="30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0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2132" y="3110535"/>
            <a:ext cx="9808444" cy="409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22C7673-DA55-4C59-A5A3-5848AF39E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857" y="2662333"/>
            <a:ext cx="4914286" cy="15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2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47702" y="4235044"/>
            <a:ext cx="466512" cy="28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41652" y="4235044"/>
            <a:ext cx="466512" cy="295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12033" y="4235044"/>
            <a:ext cx="476033" cy="295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88640"/>
            <a:ext cx="11520000" cy="3577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47822" y="369904"/>
            <a:ext cx="418909" cy="362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22798" y="350825"/>
            <a:ext cx="409388" cy="362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19988" y="961398"/>
            <a:ext cx="428429" cy="372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99888" y="961398"/>
            <a:ext cx="1142479" cy="372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32120" y="970938"/>
            <a:ext cx="418909" cy="352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34500" y="1562432"/>
            <a:ext cx="1113917" cy="352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44087" y="2192087"/>
            <a:ext cx="437950" cy="286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637376" y="2192087"/>
            <a:ext cx="437950" cy="286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00417" y="2793122"/>
            <a:ext cx="437950" cy="27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09277" y="2793122"/>
            <a:ext cx="390347" cy="27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313012" y="2793122"/>
            <a:ext cx="247537" cy="27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img_16777215" descr="4.png">
            <a:extLst>
              <a:ext uri="{FF2B5EF4-FFF2-40B4-BE49-F238E27FC236}">
                <a16:creationId xmlns:a16="http://schemas.microsoft.com/office/drawing/2014/main" id="{7A9081EC-31E3-954D-535C-DEBD344BF9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3573016"/>
            <a:ext cx="11520000" cy="3022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F6D325D0-09D0-0926-6322-F56207423720}"/>
              </a:ext>
            </a:extLst>
          </p:cNvPr>
          <p:cNvSpPr/>
          <p:nvPr/>
        </p:nvSpPr>
        <p:spPr bwMode="white">
          <a:xfrm>
            <a:off x="4667260" y="4373835"/>
            <a:ext cx="428429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>
            <a:extLst>
              <a:ext uri="{FF2B5EF4-FFF2-40B4-BE49-F238E27FC236}">
                <a16:creationId xmlns:a16="http://schemas.microsoft.com/office/drawing/2014/main" id="{B750319E-CF3E-0A8F-F194-70B831E3CFA0}"/>
              </a:ext>
            </a:extLst>
          </p:cNvPr>
          <p:cNvSpPr/>
          <p:nvPr/>
        </p:nvSpPr>
        <p:spPr bwMode="white">
          <a:xfrm>
            <a:off x="9732252" y="4373835"/>
            <a:ext cx="428429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4">
            <a:extLst>
              <a:ext uri="{FF2B5EF4-FFF2-40B4-BE49-F238E27FC236}">
                <a16:creationId xmlns:a16="http://schemas.microsoft.com/office/drawing/2014/main" id="{E43E4D00-D994-D83B-4CCA-A399FEAE3523}"/>
              </a:ext>
            </a:extLst>
          </p:cNvPr>
          <p:cNvSpPr/>
          <p:nvPr/>
        </p:nvSpPr>
        <p:spPr bwMode="white">
          <a:xfrm>
            <a:off x="3705674" y="5555998"/>
            <a:ext cx="437950" cy="286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5">
            <a:extLst>
              <a:ext uri="{FF2B5EF4-FFF2-40B4-BE49-F238E27FC236}">
                <a16:creationId xmlns:a16="http://schemas.microsoft.com/office/drawing/2014/main" id="{E8CEDB06-9E69-4499-30F8-679B3E982605}"/>
              </a:ext>
            </a:extLst>
          </p:cNvPr>
          <p:cNvSpPr/>
          <p:nvPr/>
        </p:nvSpPr>
        <p:spPr bwMode="white">
          <a:xfrm>
            <a:off x="5438434" y="5555998"/>
            <a:ext cx="447471" cy="286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6">
            <a:extLst>
              <a:ext uri="{FF2B5EF4-FFF2-40B4-BE49-F238E27FC236}">
                <a16:creationId xmlns:a16="http://schemas.microsoft.com/office/drawing/2014/main" id="{BF2B16EA-0335-4CB1-5667-9F2BB5BEC233}"/>
              </a:ext>
            </a:extLst>
          </p:cNvPr>
          <p:cNvSpPr/>
          <p:nvPr/>
        </p:nvSpPr>
        <p:spPr bwMode="white">
          <a:xfrm>
            <a:off x="7180715" y="5555998"/>
            <a:ext cx="456991" cy="286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A0822DBF-201A-5BC5-BD4B-38A8B580ED4A}"/>
              </a:ext>
            </a:extLst>
          </p:cNvPr>
          <p:cNvSpPr/>
          <p:nvPr/>
        </p:nvSpPr>
        <p:spPr bwMode="white">
          <a:xfrm>
            <a:off x="1991955" y="6156613"/>
            <a:ext cx="609322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1DCF1F4E-2FCE-5979-1896-0AFBC4757A8F}"/>
              </a:ext>
            </a:extLst>
          </p:cNvPr>
          <p:cNvSpPr/>
          <p:nvPr/>
        </p:nvSpPr>
        <p:spPr bwMode="white">
          <a:xfrm>
            <a:off x="5638368" y="6156613"/>
            <a:ext cx="437950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5E8F3FEE-A54C-1142-259A-E5996B949432}"/>
              </a:ext>
            </a:extLst>
          </p:cNvPr>
          <p:cNvSpPr/>
          <p:nvPr/>
        </p:nvSpPr>
        <p:spPr bwMode="white">
          <a:xfrm>
            <a:off x="7380649" y="6156613"/>
            <a:ext cx="437950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692696"/>
            <a:ext cx="11520000" cy="2982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3393" y="2026846"/>
            <a:ext cx="437950" cy="285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5740" y="2026846"/>
            <a:ext cx="390347" cy="285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48087" y="2026846"/>
            <a:ext cx="437950" cy="285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6.png">
            <a:extLst>
              <a:ext uri="{FF2B5EF4-FFF2-40B4-BE49-F238E27FC236}">
                <a16:creationId xmlns:a16="http://schemas.microsoft.com/office/drawing/2014/main" id="{3CEBDDDE-550D-9253-2B79-CF3F89F2B3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3717032"/>
            <a:ext cx="11520000" cy="1364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267B9ECE-8DC1-CF7B-F458-C900CA02C482}"/>
              </a:ext>
            </a:extLst>
          </p:cNvPr>
          <p:cNvSpPr/>
          <p:nvPr/>
        </p:nvSpPr>
        <p:spPr bwMode="white">
          <a:xfrm>
            <a:off x="6023992" y="1916832"/>
            <a:ext cx="259228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5B727397-7AE1-60AA-8792-5E0F3BFD4108}"/>
              </a:ext>
            </a:extLst>
          </p:cNvPr>
          <p:cNvSpPr/>
          <p:nvPr/>
        </p:nvSpPr>
        <p:spPr bwMode="white">
          <a:xfrm>
            <a:off x="1963393" y="3208522"/>
            <a:ext cx="437950" cy="285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67FA393-36F0-E7C4-EE08-196072EC9B17}"/>
              </a:ext>
            </a:extLst>
          </p:cNvPr>
          <p:cNvSpPr/>
          <p:nvPr/>
        </p:nvSpPr>
        <p:spPr bwMode="white">
          <a:xfrm>
            <a:off x="3505740" y="3208522"/>
            <a:ext cx="447471" cy="285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A4D13F02-4DE6-01B8-E558-C43EBAB0D544}"/>
              </a:ext>
            </a:extLst>
          </p:cNvPr>
          <p:cNvSpPr/>
          <p:nvPr/>
        </p:nvSpPr>
        <p:spPr bwMode="white">
          <a:xfrm>
            <a:off x="5048087" y="3208522"/>
            <a:ext cx="447471" cy="285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916C86D1-72BD-073E-3089-078E436CDFB4}"/>
              </a:ext>
            </a:extLst>
          </p:cNvPr>
          <p:cNvSpPr/>
          <p:nvPr/>
        </p:nvSpPr>
        <p:spPr bwMode="white">
          <a:xfrm>
            <a:off x="6599955" y="3208522"/>
            <a:ext cx="437950" cy="285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36A41A27-C84C-AFC0-7B7B-8FD9FE37EC96}"/>
              </a:ext>
            </a:extLst>
          </p:cNvPr>
          <p:cNvSpPr/>
          <p:nvPr/>
        </p:nvSpPr>
        <p:spPr bwMode="white">
          <a:xfrm>
            <a:off x="9551360" y="3946048"/>
            <a:ext cx="437950" cy="28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3">
            <a:extLst>
              <a:ext uri="{FF2B5EF4-FFF2-40B4-BE49-F238E27FC236}">
                <a16:creationId xmlns:a16="http://schemas.microsoft.com/office/drawing/2014/main" id="{8117DAFC-D325-F4D4-811B-B2E2EFD630A8}"/>
              </a:ext>
            </a:extLst>
          </p:cNvPr>
          <p:cNvSpPr/>
          <p:nvPr/>
        </p:nvSpPr>
        <p:spPr bwMode="white">
          <a:xfrm>
            <a:off x="3705674" y="4633097"/>
            <a:ext cx="428429" cy="276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9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6793" y="3054061"/>
            <a:ext cx="247537" cy="190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21289" y="3120817"/>
            <a:ext cx="257057" cy="200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72066" y="4455931"/>
            <a:ext cx="456991" cy="381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59371" y="4694344"/>
            <a:ext cx="247537" cy="190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8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46314" y="1956164"/>
            <a:ext cx="428429" cy="371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23272" y="3194223"/>
            <a:ext cx="428429" cy="371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332656"/>
            <a:ext cx="11520000" cy="3809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4434" y="1085009"/>
            <a:ext cx="428429" cy="371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01740" y="2951608"/>
            <a:ext cx="428429" cy="371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0.png">
            <a:extLst>
              <a:ext uri="{FF2B5EF4-FFF2-40B4-BE49-F238E27FC236}">
                <a16:creationId xmlns:a16="http://schemas.microsoft.com/office/drawing/2014/main" id="{0E0268A0-5AFD-E999-CB20-B25EDB02FF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365104"/>
            <a:ext cx="11520000" cy="1692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236FFA75-8142-1397-7346-8FDCCC5FEAF2}"/>
              </a:ext>
            </a:extLst>
          </p:cNvPr>
          <p:cNvSpPr/>
          <p:nvPr/>
        </p:nvSpPr>
        <p:spPr bwMode="white">
          <a:xfrm>
            <a:off x="3515260" y="5024920"/>
            <a:ext cx="428429" cy="372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1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1801" y="2795066"/>
            <a:ext cx="266578" cy="209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28066" y="2795066"/>
            <a:ext cx="266578" cy="209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74809" y="2795066"/>
            <a:ext cx="276099" cy="209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31074" y="2795066"/>
            <a:ext cx="276099" cy="209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2694" y="3633543"/>
            <a:ext cx="466512" cy="295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90446" y="3633543"/>
            <a:ext cx="605354" cy="295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42181" y="3633543"/>
            <a:ext cx="466512" cy="295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07967" y="3585903"/>
            <a:ext cx="466512" cy="381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864F8428-0C55-F2A9-1118-0D816D0F571B}"/>
              </a:ext>
            </a:extLst>
          </p:cNvPr>
          <p:cNvSpPr/>
          <p:nvPr/>
        </p:nvSpPr>
        <p:spPr bwMode="white">
          <a:xfrm>
            <a:off x="8904312" y="3501008"/>
            <a:ext cx="3096344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2022-11-08T02:00:00Z</dcterms:created>
  <dcterms:modified xsi:type="dcterms:W3CDTF">2022-11-18T10:25:31Z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