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6" r:id="rId7"/>
    <p:sldId id="268" r:id="rId8"/>
    <p:sldId id="269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1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88" y="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94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29123" y="4508159"/>
            <a:ext cx="380826" cy="285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09818" y="4631953"/>
            <a:ext cx="276099" cy="5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33388" y="4508159"/>
            <a:ext cx="247537" cy="285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28264" y="4508159"/>
            <a:ext cx="257057" cy="295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84528" y="4508159"/>
            <a:ext cx="437950" cy="285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74743" y="4631953"/>
            <a:ext cx="266578" cy="57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688793" y="4508159"/>
            <a:ext cx="266578" cy="285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93190" y="4508159"/>
            <a:ext cx="257057" cy="2856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7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7404" y="3817146"/>
            <a:ext cx="437950" cy="29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57619" y="3950666"/>
            <a:ext cx="266578" cy="4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71669" y="3826683"/>
            <a:ext cx="257057" cy="286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76066" y="3826683"/>
            <a:ext cx="247537" cy="286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32330" y="4561040"/>
            <a:ext cx="390347" cy="286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22545" y="4685022"/>
            <a:ext cx="266578" cy="57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36595" y="4561040"/>
            <a:ext cx="257057" cy="286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40991" y="4561040"/>
            <a:ext cx="257057" cy="286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898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>
            <a:extLst>
              <a:ext uri="{FF2B5EF4-FFF2-40B4-BE49-F238E27FC236}">
                <a16:creationId xmlns:a16="http://schemas.microsoft.com/office/drawing/2014/main" id="{F9C25E58-462C-45D8-9201-CE7BA72612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127729"/>
            <a:ext cx="11520000" cy="4181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D15BB3E7-A863-4869-AC06-E89E8F91EED5}"/>
              </a:ext>
            </a:extLst>
          </p:cNvPr>
          <p:cNvSpPr/>
          <p:nvPr/>
        </p:nvSpPr>
        <p:spPr bwMode="white">
          <a:xfrm>
            <a:off x="7117884" y="4042306"/>
            <a:ext cx="352264" cy="2381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10BBA5B4-9170-4B27-AAF7-1CF758D41AF6}"/>
              </a:ext>
            </a:extLst>
          </p:cNvPr>
          <p:cNvSpPr/>
          <p:nvPr/>
        </p:nvSpPr>
        <p:spPr bwMode="white">
          <a:xfrm>
            <a:off x="4994776" y="4823378"/>
            <a:ext cx="218975" cy="228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0137F89A-A154-43F7-97BE-26B693C4F922}"/>
              </a:ext>
            </a:extLst>
          </p:cNvPr>
          <p:cNvSpPr/>
          <p:nvPr/>
        </p:nvSpPr>
        <p:spPr bwMode="white">
          <a:xfrm>
            <a:off x="9355239" y="4823378"/>
            <a:ext cx="218975" cy="2286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4B5E255D-0E01-4790-A9BA-A817D46449A2}"/>
              </a:ext>
            </a:extLst>
          </p:cNvPr>
          <p:cNvSpPr/>
          <p:nvPr/>
        </p:nvSpPr>
        <p:spPr bwMode="white">
          <a:xfrm>
            <a:off x="2814545" y="5604450"/>
            <a:ext cx="209454" cy="219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4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03438" y="3208292"/>
            <a:ext cx="437950" cy="295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93652" y="3332363"/>
            <a:ext cx="266578" cy="57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07702" y="3208292"/>
            <a:ext cx="257057" cy="295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02578" y="3217836"/>
            <a:ext cx="257057" cy="2767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45785" y="4124508"/>
            <a:ext cx="247537" cy="267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2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7619" y="3853235"/>
            <a:ext cx="447471" cy="295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57355" y="3977125"/>
            <a:ext cx="276099" cy="5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90446" y="3853235"/>
            <a:ext cx="247537" cy="285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04363" y="3853235"/>
            <a:ext cx="257057" cy="295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9917" y="4625167"/>
            <a:ext cx="247537" cy="285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9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31338" y="2187285"/>
            <a:ext cx="209454" cy="229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74214" y="3036840"/>
            <a:ext cx="314181" cy="219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40859" y="3924577"/>
            <a:ext cx="209454" cy="238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188640"/>
            <a:ext cx="11520000" cy="2515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0103" y="1475160"/>
            <a:ext cx="390347" cy="285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9839" y="1599047"/>
            <a:ext cx="276099" cy="57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2930" y="1475160"/>
            <a:ext cx="257057" cy="295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86368" y="1475160"/>
            <a:ext cx="257057" cy="295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91227" y="2247072"/>
            <a:ext cx="238016" cy="276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0.png">
            <a:extLst>
              <a:ext uri="{FF2B5EF4-FFF2-40B4-BE49-F238E27FC236}">
                <a16:creationId xmlns:a16="http://schemas.microsoft.com/office/drawing/2014/main" id="{9779DFA8-3C31-0B9F-2EB3-5C76489C0E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2564904"/>
            <a:ext cx="11520000" cy="4060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11949536-5BEA-CCB5-83AA-3622947B7C3C}"/>
              </a:ext>
            </a:extLst>
          </p:cNvPr>
          <p:cNvSpPr/>
          <p:nvPr/>
        </p:nvSpPr>
        <p:spPr bwMode="white">
          <a:xfrm>
            <a:off x="3267723" y="3518117"/>
            <a:ext cx="276099" cy="285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789D6D4E-6FB5-0DB8-04BE-5CAD40503F10}"/>
              </a:ext>
            </a:extLst>
          </p:cNvPr>
          <p:cNvSpPr/>
          <p:nvPr/>
        </p:nvSpPr>
        <p:spPr bwMode="white">
          <a:xfrm>
            <a:off x="3810401" y="4233027"/>
            <a:ext cx="3360793" cy="381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8CA517C4-510B-0E64-55CF-6339831815D7}"/>
              </a:ext>
            </a:extLst>
          </p:cNvPr>
          <p:cNvSpPr/>
          <p:nvPr/>
        </p:nvSpPr>
        <p:spPr bwMode="white">
          <a:xfrm>
            <a:off x="1268384" y="5491269"/>
            <a:ext cx="4731768" cy="3717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6E14CDCC-097C-4891-CBCC-21DFD02E63FD}"/>
              </a:ext>
            </a:extLst>
          </p:cNvPr>
          <p:cNvSpPr/>
          <p:nvPr/>
        </p:nvSpPr>
        <p:spPr bwMode="white">
          <a:xfrm>
            <a:off x="1249343" y="6129922"/>
            <a:ext cx="2380165" cy="381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76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0694" y="3099194"/>
            <a:ext cx="6107474" cy="1265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501B02A-0F7E-4DB7-A9E7-C280DCB11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619" y="2633762"/>
            <a:ext cx="4904762" cy="15904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84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1864" y="2780928"/>
            <a:ext cx="1080120" cy="1519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DA98BDB8-C9F9-AD2D-8E12-6230297FB10D}"/>
              </a:ext>
            </a:extLst>
          </p:cNvPr>
          <p:cNvSpPr/>
          <p:nvPr/>
        </p:nvSpPr>
        <p:spPr bwMode="white">
          <a:xfrm>
            <a:off x="4439816" y="3501009"/>
            <a:ext cx="1008112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750D925B-0FF6-8A78-88E8-BBFA46CA96F6}"/>
              </a:ext>
            </a:extLst>
          </p:cNvPr>
          <p:cNvSpPr/>
          <p:nvPr/>
        </p:nvSpPr>
        <p:spPr bwMode="white">
          <a:xfrm>
            <a:off x="3976066" y="4757714"/>
            <a:ext cx="257057" cy="29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0AD3979D-6D7C-A4DA-78E1-F1F75FB81247}"/>
              </a:ext>
            </a:extLst>
          </p:cNvPr>
          <p:cNvSpPr/>
          <p:nvPr/>
        </p:nvSpPr>
        <p:spPr bwMode="white">
          <a:xfrm>
            <a:off x="6600057" y="2714235"/>
            <a:ext cx="2952328" cy="858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A5A64459-CD69-9AEF-E9E3-E0C2B8D85D13}"/>
              </a:ext>
            </a:extLst>
          </p:cNvPr>
          <p:cNvSpPr/>
          <p:nvPr/>
        </p:nvSpPr>
        <p:spPr bwMode="white">
          <a:xfrm>
            <a:off x="6312024" y="3501008"/>
            <a:ext cx="2664296" cy="7920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>
            <a:extLst>
              <a:ext uri="{FF2B5EF4-FFF2-40B4-BE49-F238E27FC236}">
                <a16:creationId xmlns:a16="http://schemas.microsoft.com/office/drawing/2014/main" id="{3E0AF5D9-DC32-3E4D-A0DE-BD834E56DB70}"/>
              </a:ext>
            </a:extLst>
          </p:cNvPr>
          <p:cNvSpPr/>
          <p:nvPr/>
        </p:nvSpPr>
        <p:spPr bwMode="white">
          <a:xfrm>
            <a:off x="9145785" y="4757714"/>
            <a:ext cx="257057" cy="28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4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6033" y="2120103"/>
            <a:ext cx="418909" cy="25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8264" y="2387286"/>
            <a:ext cx="5274446" cy="181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85983" y="2664011"/>
            <a:ext cx="257057" cy="28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03173" y="3637319"/>
            <a:ext cx="428429" cy="25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61024" y="3914044"/>
            <a:ext cx="4693685" cy="152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76462" y="4143058"/>
            <a:ext cx="257057" cy="286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681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>
            <a:extLst>
              <a:ext uri="{FF2B5EF4-FFF2-40B4-BE49-F238E27FC236}">
                <a16:creationId xmlns:a16="http://schemas.microsoft.com/office/drawing/2014/main" id="{3A3A0052-95FC-4E1E-8A14-0234BAAEAB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128818"/>
            <a:ext cx="11520000" cy="3964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019C1F4E-B2CB-433D-8916-6A158457015F}"/>
              </a:ext>
            </a:extLst>
          </p:cNvPr>
          <p:cNvSpPr/>
          <p:nvPr/>
        </p:nvSpPr>
        <p:spPr bwMode="white">
          <a:xfrm>
            <a:off x="1548297" y="3159964"/>
            <a:ext cx="9444247" cy="1709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23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4628" y="2156083"/>
            <a:ext cx="257057" cy="295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84793" y="2165606"/>
            <a:ext cx="247537" cy="285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26876" y="2156083"/>
            <a:ext cx="257057" cy="295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54644" y="2156083"/>
            <a:ext cx="257057" cy="295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7.png">
            <a:extLst>
              <a:ext uri="{FF2B5EF4-FFF2-40B4-BE49-F238E27FC236}">
                <a16:creationId xmlns:a16="http://schemas.microsoft.com/office/drawing/2014/main" id="{74B104E7-D12A-4FCD-88B0-2614854905B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2744" y="3212976"/>
            <a:ext cx="11520000" cy="2661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D3B1A649-56C2-4EEB-8B35-7C7D18466047}"/>
              </a:ext>
            </a:extLst>
          </p:cNvPr>
          <p:cNvSpPr/>
          <p:nvPr/>
        </p:nvSpPr>
        <p:spPr bwMode="white">
          <a:xfrm>
            <a:off x="4014694" y="3756784"/>
            <a:ext cx="247537" cy="27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EC15EF1D-58FB-486C-BE1F-3434C0CEFFB8}"/>
              </a:ext>
            </a:extLst>
          </p:cNvPr>
          <p:cNvSpPr/>
          <p:nvPr/>
        </p:nvSpPr>
        <p:spPr bwMode="white">
          <a:xfrm>
            <a:off x="6423421" y="3747244"/>
            <a:ext cx="257057" cy="29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E28E7AE2-D701-49C5-A594-351016F4AE89}"/>
              </a:ext>
            </a:extLst>
          </p:cNvPr>
          <p:cNvSpPr/>
          <p:nvPr/>
        </p:nvSpPr>
        <p:spPr bwMode="white">
          <a:xfrm>
            <a:off x="8736942" y="3756784"/>
            <a:ext cx="257057" cy="27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>
            <a:extLst>
              <a:ext uri="{FF2B5EF4-FFF2-40B4-BE49-F238E27FC236}">
                <a16:creationId xmlns:a16="http://schemas.microsoft.com/office/drawing/2014/main" id="{2623C82D-352F-4D54-8089-A8727FD7FA4B}"/>
              </a:ext>
            </a:extLst>
          </p:cNvPr>
          <p:cNvSpPr/>
          <p:nvPr/>
        </p:nvSpPr>
        <p:spPr bwMode="white">
          <a:xfrm>
            <a:off x="11174231" y="3747244"/>
            <a:ext cx="257057" cy="29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A04D4D0E-7598-44AB-B336-157ADF54084C}"/>
              </a:ext>
            </a:extLst>
          </p:cNvPr>
          <p:cNvSpPr/>
          <p:nvPr/>
        </p:nvSpPr>
        <p:spPr bwMode="white">
          <a:xfrm>
            <a:off x="4024215" y="5101996"/>
            <a:ext cx="247537" cy="29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8BED8478-AE9E-4998-A848-5F09927A9969}"/>
              </a:ext>
            </a:extLst>
          </p:cNvPr>
          <p:cNvSpPr/>
          <p:nvPr/>
        </p:nvSpPr>
        <p:spPr bwMode="white">
          <a:xfrm>
            <a:off x="6432942" y="5101996"/>
            <a:ext cx="257057" cy="29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C6EDEF03-BA2C-48E4-B2D0-8DA26CA0065B}"/>
              </a:ext>
            </a:extLst>
          </p:cNvPr>
          <p:cNvSpPr/>
          <p:nvPr/>
        </p:nvSpPr>
        <p:spPr bwMode="white">
          <a:xfrm>
            <a:off x="8746463" y="5101996"/>
            <a:ext cx="247537" cy="29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D4EAF88F-DB0E-4603-B416-AB2DD4B7E3B8}"/>
              </a:ext>
            </a:extLst>
          </p:cNvPr>
          <p:cNvSpPr/>
          <p:nvPr/>
        </p:nvSpPr>
        <p:spPr bwMode="white">
          <a:xfrm>
            <a:off x="11174231" y="5101996"/>
            <a:ext cx="257057" cy="295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9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3520" y="2654424"/>
            <a:ext cx="266578" cy="21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1504" y="2654424"/>
            <a:ext cx="266578" cy="21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69553" y="2654424"/>
            <a:ext cx="266578" cy="21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33520" y="3513201"/>
            <a:ext cx="266578" cy="20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51570" y="3513201"/>
            <a:ext cx="266578" cy="20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69553" y="3551369"/>
            <a:ext cx="266578" cy="171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33520" y="4362436"/>
            <a:ext cx="266578" cy="20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51570" y="4362436"/>
            <a:ext cx="266578" cy="209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459966" y="4362436"/>
            <a:ext cx="266578" cy="219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7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8644" y="2034592"/>
            <a:ext cx="390347" cy="276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23206" y="2025046"/>
            <a:ext cx="257057" cy="295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12495" y="2025046"/>
            <a:ext cx="257057" cy="295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05223" y="2884180"/>
            <a:ext cx="247537" cy="28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2512" y="2884180"/>
            <a:ext cx="257057" cy="28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64561" y="2884180"/>
            <a:ext cx="257057" cy="28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0.png">
            <a:extLst>
              <a:ext uri="{FF2B5EF4-FFF2-40B4-BE49-F238E27FC236}">
                <a16:creationId xmlns:a16="http://schemas.microsoft.com/office/drawing/2014/main" id="{32987AD8-040B-DCB9-4BCB-6B726AF2FE8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3429000"/>
            <a:ext cx="11520000" cy="2913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65974C5C-C888-DC53-74C6-0C1E12FFE810}"/>
              </a:ext>
            </a:extLst>
          </p:cNvPr>
          <p:cNvSpPr/>
          <p:nvPr/>
        </p:nvSpPr>
        <p:spPr bwMode="white">
          <a:xfrm>
            <a:off x="1386049" y="4952478"/>
            <a:ext cx="266578" cy="295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E1AA4F39-A512-3C4A-2781-4D0F75296D2D}"/>
              </a:ext>
            </a:extLst>
          </p:cNvPr>
          <p:cNvSpPr/>
          <p:nvPr/>
        </p:nvSpPr>
        <p:spPr bwMode="white">
          <a:xfrm>
            <a:off x="2109619" y="5000087"/>
            <a:ext cx="266578" cy="20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3399E503-4ACC-3B65-8585-272BA84622DF}"/>
              </a:ext>
            </a:extLst>
          </p:cNvPr>
          <p:cNvSpPr/>
          <p:nvPr/>
        </p:nvSpPr>
        <p:spPr bwMode="white">
          <a:xfrm>
            <a:off x="2814148" y="4952478"/>
            <a:ext cx="276099" cy="28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>
            <a:extLst>
              <a:ext uri="{FF2B5EF4-FFF2-40B4-BE49-F238E27FC236}">
                <a16:creationId xmlns:a16="http://schemas.microsoft.com/office/drawing/2014/main" id="{5032ECD9-2E93-963E-2222-7733EF5EE9FF}"/>
              </a:ext>
            </a:extLst>
          </p:cNvPr>
          <p:cNvSpPr/>
          <p:nvPr/>
        </p:nvSpPr>
        <p:spPr bwMode="white">
          <a:xfrm>
            <a:off x="3851900" y="4952478"/>
            <a:ext cx="428429" cy="28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A382CF6D-3343-8AE5-CC2E-1770EC167315}"/>
              </a:ext>
            </a:extLst>
          </p:cNvPr>
          <p:cNvSpPr/>
          <p:nvPr/>
        </p:nvSpPr>
        <p:spPr bwMode="white">
          <a:xfrm>
            <a:off x="6936595" y="4952478"/>
            <a:ext cx="276099" cy="28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64846D28-A315-BF0F-9E01-6AC102ED8690}"/>
              </a:ext>
            </a:extLst>
          </p:cNvPr>
          <p:cNvSpPr/>
          <p:nvPr/>
        </p:nvSpPr>
        <p:spPr bwMode="white">
          <a:xfrm>
            <a:off x="7660165" y="5000087"/>
            <a:ext cx="266578" cy="2094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49C39A90-8D41-3FEB-D4B3-8F4C4D51A73F}"/>
              </a:ext>
            </a:extLst>
          </p:cNvPr>
          <p:cNvSpPr/>
          <p:nvPr/>
        </p:nvSpPr>
        <p:spPr bwMode="white">
          <a:xfrm>
            <a:off x="8374214" y="4952478"/>
            <a:ext cx="257057" cy="295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CF9B4620-D73A-264C-1DE8-D9C57D0DB4F3}"/>
              </a:ext>
            </a:extLst>
          </p:cNvPr>
          <p:cNvSpPr/>
          <p:nvPr/>
        </p:nvSpPr>
        <p:spPr bwMode="white">
          <a:xfrm>
            <a:off x="9402446" y="4952478"/>
            <a:ext cx="428429" cy="28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0">
            <a:extLst>
              <a:ext uri="{FF2B5EF4-FFF2-40B4-BE49-F238E27FC236}">
                <a16:creationId xmlns:a16="http://schemas.microsoft.com/office/drawing/2014/main" id="{82F56CDF-E9DB-98EF-BE57-F055DEC387F1}"/>
              </a:ext>
            </a:extLst>
          </p:cNvPr>
          <p:cNvSpPr/>
          <p:nvPr/>
        </p:nvSpPr>
        <p:spPr bwMode="white">
          <a:xfrm>
            <a:off x="1319404" y="5799913"/>
            <a:ext cx="428429" cy="295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8ED67DAD-5A8B-197A-B0C8-B8840DC35BCC}"/>
              </a:ext>
            </a:extLst>
          </p:cNvPr>
          <p:cNvSpPr/>
          <p:nvPr/>
        </p:nvSpPr>
        <p:spPr bwMode="white">
          <a:xfrm>
            <a:off x="2100099" y="5933217"/>
            <a:ext cx="276099" cy="4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2">
            <a:extLst>
              <a:ext uri="{FF2B5EF4-FFF2-40B4-BE49-F238E27FC236}">
                <a16:creationId xmlns:a16="http://schemas.microsoft.com/office/drawing/2014/main" id="{7914ED08-19F6-B34E-412A-78CCB623CE04}"/>
              </a:ext>
            </a:extLst>
          </p:cNvPr>
          <p:cNvSpPr/>
          <p:nvPr/>
        </p:nvSpPr>
        <p:spPr bwMode="white">
          <a:xfrm>
            <a:off x="2823669" y="5799913"/>
            <a:ext cx="257057" cy="295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7B79555B-DACB-F596-C13E-116C1BA9553F}"/>
              </a:ext>
            </a:extLst>
          </p:cNvPr>
          <p:cNvSpPr/>
          <p:nvPr/>
        </p:nvSpPr>
        <p:spPr bwMode="white">
          <a:xfrm>
            <a:off x="3918545" y="5809435"/>
            <a:ext cx="276099" cy="28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FC61761D-038B-FE0E-A8E5-12EC7EB1B37C}"/>
              </a:ext>
            </a:extLst>
          </p:cNvPr>
          <p:cNvSpPr/>
          <p:nvPr/>
        </p:nvSpPr>
        <p:spPr bwMode="white">
          <a:xfrm>
            <a:off x="6869950" y="5799913"/>
            <a:ext cx="428429" cy="295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FA011ABF-B389-08A1-2208-D0776E8E8E60}"/>
              </a:ext>
            </a:extLst>
          </p:cNvPr>
          <p:cNvSpPr/>
          <p:nvPr/>
        </p:nvSpPr>
        <p:spPr bwMode="white">
          <a:xfrm>
            <a:off x="7660165" y="5933217"/>
            <a:ext cx="266578" cy="47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EF44A381-CBA5-952D-C84D-B7E0D1E8332E}"/>
              </a:ext>
            </a:extLst>
          </p:cNvPr>
          <p:cNvSpPr/>
          <p:nvPr/>
        </p:nvSpPr>
        <p:spPr bwMode="white">
          <a:xfrm>
            <a:off x="8374214" y="5809435"/>
            <a:ext cx="266578" cy="285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51047EFF-E4F4-DF04-6834-B74FBB17AD4B}"/>
              </a:ext>
            </a:extLst>
          </p:cNvPr>
          <p:cNvSpPr/>
          <p:nvPr/>
        </p:nvSpPr>
        <p:spPr bwMode="white">
          <a:xfrm>
            <a:off x="9478611" y="5799913"/>
            <a:ext cx="257057" cy="295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2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62148" y="2013792"/>
            <a:ext cx="428429" cy="29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033190" y="2013792"/>
            <a:ext cx="257057" cy="29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69818" y="2013792"/>
            <a:ext cx="428429" cy="29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40859" y="2013792"/>
            <a:ext cx="257057" cy="29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62148" y="2938056"/>
            <a:ext cx="418909" cy="28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033190" y="2938056"/>
            <a:ext cx="257057" cy="29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469818" y="2938056"/>
            <a:ext cx="437950" cy="29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40859" y="2938056"/>
            <a:ext cx="266578" cy="28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62148" y="3862320"/>
            <a:ext cx="380826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23669" y="3862320"/>
            <a:ext cx="276099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469818" y="3862320"/>
            <a:ext cx="447471" cy="2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650380" y="3862320"/>
            <a:ext cx="247537" cy="285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" name="Rectangle 14">
            <a:extLst>
              <a:ext uri="{FF2B5EF4-FFF2-40B4-BE49-F238E27FC236}">
                <a16:creationId xmlns:a16="http://schemas.microsoft.com/office/drawing/2014/main" id="{EF9E4D37-2788-D642-41D9-28DF83FE7F7F}"/>
              </a:ext>
            </a:extLst>
          </p:cNvPr>
          <p:cNvSpPr/>
          <p:nvPr/>
        </p:nvSpPr>
        <p:spPr bwMode="white">
          <a:xfrm>
            <a:off x="6096000" y="1052736"/>
            <a:ext cx="2952328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2022-11-08T02:00:00Z</dcterms:created>
  <dcterms:modified xsi:type="dcterms:W3CDTF">2022-11-18T10:33:39Z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