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1" r:id="rId4"/>
    <p:sldId id="263" r:id="rId5"/>
    <p:sldId id="264" r:id="rId6"/>
    <p:sldId id="266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45D20-FB0C-451E-91EB-55E17CFFA611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CFA17-DA45-45C4-9397-07025223F1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63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CFA17-DA45-45C4-9397-07025223F18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695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5D7150F-7646-84CE-7302-086468498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75" y="1700808"/>
            <a:ext cx="3448050" cy="1219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3A64FB2-DD7A-8778-3B51-A2403BE60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262" y="3284984"/>
            <a:ext cx="7991475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944" y="791968"/>
            <a:ext cx="11520000" cy="1319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09034" y="1614201"/>
            <a:ext cx="238016" cy="267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22423" y="1614201"/>
            <a:ext cx="247537" cy="267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2.png">
            <a:extLst>
              <a:ext uri="{FF2B5EF4-FFF2-40B4-BE49-F238E27FC236}">
                <a16:creationId xmlns:a16="http://schemas.microsoft.com/office/drawing/2014/main" id="{DB0EBC75-80E9-6942-6095-6C9480473E3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2060848"/>
            <a:ext cx="11520000" cy="3426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A0A22A02-6DA5-9B0A-8644-06553BFFDED0}"/>
              </a:ext>
            </a:extLst>
          </p:cNvPr>
          <p:cNvSpPr/>
          <p:nvPr/>
        </p:nvSpPr>
        <p:spPr bwMode="white">
          <a:xfrm>
            <a:off x="6313796" y="2261273"/>
            <a:ext cx="257057" cy="257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31BA697D-4155-74F5-8F89-A03794CC2B70}"/>
              </a:ext>
            </a:extLst>
          </p:cNvPr>
          <p:cNvSpPr/>
          <p:nvPr/>
        </p:nvSpPr>
        <p:spPr bwMode="white">
          <a:xfrm>
            <a:off x="9074787" y="2261273"/>
            <a:ext cx="161851" cy="257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1870E06E-70C0-1187-33EA-2B7EDDBC88AD}"/>
              </a:ext>
            </a:extLst>
          </p:cNvPr>
          <p:cNvSpPr/>
          <p:nvPr/>
        </p:nvSpPr>
        <p:spPr bwMode="white">
          <a:xfrm>
            <a:off x="5932969" y="2948444"/>
            <a:ext cx="247537" cy="267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3788DBD9-21A0-C150-C4C7-C29FE25B83FA}"/>
              </a:ext>
            </a:extLst>
          </p:cNvPr>
          <p:cNvSpPr/>
          <p:nvPr/>
        </p:nvSpPr>
        <p:spPr bwMode="white">
          <a:xfrm>
            <a:off x="10226787" y="3645160"/>
            <a:ext cx="342743" cy="257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08052EC6-B4D0-9947-DF8D-2B0A4840EEE3}"/>
              </a:ext>
            </a:extLst>
          </p:cNvPr>
          <p:cNvSpPr/>
          <p:nvPr/>
        </p:nvSpPr>
        <p:spPr bwMode="white">
          <a:xfrm>
            <a:off x="5942490" y="5019503"/>
            <a:ext cx="390347" cy="257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5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51371" y="3234985"/>
            <a:ext cx="95206" cy="1077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17553" y="3187308"/>
            <a:ext cx="1722863" cy="817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40396" y="3111025"/>
            <a:ext cx="104727" cy="1201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34FFCFF8-62B6-723C-5E12-7F9CA74D3620}"/>
              </a:ext>
            </a:extLst>
          </p:cNvPr>
          <p:cNvSpPr/>
          <p:nvPr/>
        </p:nvSpPr>
        <p:spPr bwMode="white">
          <a:xfrm>
            <a:off x="7032104" y="3501008"/>
            <a:ext cx="1722863" cy="817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952" y="791968"/>
            <a:ext cx="11520000" cy="2288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06067" y="1716835"/>
            <a:ext cx="409388" cy="352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830B2595-208F-B0AD-0CCD-F372A5EB17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2996952"/>
            <a:ext cx="11520000" cy="2226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A3632B2A-ADB3-A6B1-3114-B4D41DF9D569}"/>
              </a:ext>
            </a:extLst>
          </p:cNvPr>
          <p:cNvSpPr/>
          <p:nvPr/>
        </p:nvSpPr>
        <p:spPr bwMode="white">
          <a:xfrm>
            <a:off x="7951349" y="3560740"/>
            <a:ext cx="399867" cy="34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4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14347" y="2662022"/>
            <a:ext cx="95206" cy="1086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22280" y="2728734"/>
            <a:ext cx="95206" cy="943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31404" y="2728734"/>
            <a:ext cx="95206" cy="943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宽屏</PresentationFormat>
  <Paragraphs>1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等线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2022-11-19T14:03:50Z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