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4" r:id="rId5"/>
    <p:sldId id="265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F0C7B1-61F1-DCCD-9691-28E51D0B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4" y="1844824"/>
            <a:ext cx="3448050" cy="1219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56D9E0-0C99-407F-70CB-6FE25C6BA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3581376"/>
            <a:ext cx="72294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44" y="215904"/>
            <a:ext cx="11520000" cy="159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00C8CC0C-88DF-671A-AF56-FDB1A3F7EE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700808"/>
            <a:ext cx="11520000" cy="3133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7CAD13C-4D57-1222-DA15-C0AB746246A9}"/>
              </a:ext>
            </a:extLst>
          </p:cNvPr>
          <p:cNvSpPr/>
          <p:nvPr/>
        </p:nvSpPr>
        <p:spPr bwMode="white">
          <a:xfrm>
            <a:off x="8898052" y="2643736"/>
            <a:ext cx="218975" cy="23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A121A6B-D742-8AF0-01BE-1EB443D435AF}"/>
              </a:ext>
            </a:extLst>
          </p:cNvPr>
          <p:cNvSpPr/>
          <p:nvPr/>
        </p:nvSpPr>
        <p:spPr bwMode="white">
          <a:xfrm>
            <a:off x="8840928" y="3443797"/>
            <a:ext cx="361785" cy="22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B3D56266-3F86-CF42-8EA6-164E1AEF87DD}"/>
              </a:ext>
            </a:extLst>
          </p:cNvPr>
          <p:cNvSpPr/>
          <p:nvPr/>
        </p:nvSpPr>
        <p:spPr bwMode="white">
          <a:xfrm>
            <a:off x="8840928" y="4243858"/>
            <a:ext cx="314181" cy="22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>
            <a:extLst>
              <a:ext uri="{FF2B5EF4-FFF2-40B4-BE49-F238E27FC236}">
                <a16:creationId xmlns:a16="http://schemas.microsoft.com/office/drawing/2014/main" id="{FFAE09C4-D6F4-D735-27E5-8C11B27801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64" y="4725144"/>
            <a:ext cx="11520000" cy="173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1B147E49-793D-D5F2-CBAB-943E954401F1}"/>
              </a:ext>
            </a:extLst>
          </p:cNvPr>
          <p:cNvSpPr/>
          <p:nvPr/>
        </p:nvSpPr>
        <p:spPr bwMode="white">
          <a:xfrm>
            <a:off x="3433993" y="5040870"/>
            <a:ext cx="238016" cy="26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C08DE6C3-CEE8-B2AF-3DB2-E8488E2B7772}"/>
              </a:ext>
            </a:extLst>
          </p:cNvPr>
          <p:cNvSpPr/>
          <p:nvPr/>
        </p:nvSpPr>
        <p:spPr bwMode="white">
          <a:xfrm>
            <a:off x="1310886" y="5873239"/>
            <a:ext cx="428429" cy="26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402CEB1C-EB05-7B3E-041A-3ADA2B0CDBF7}"/>
              </a:ext>
            </a:extLst>
          </p:cNvPr>
          <p:cNvSpPr/>
          <p:nvPr/>
        </p:nvSpPr>
        <p:spPr bwMode="white">
          <a:xfrm>
            <a:off x="2063018" y="5988049"/>
            <a:ext cx="257057" cy="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47830503-FFEE-9B77-F7C4-1078AAE7616A}"/>
              </a:ext>
            </a:extLst>
          </p:cNvPr>
          <p:cNvSpPr/>
          <p:nvPr/>
        </p:nvSpPr>
        <p:spPr bwMode="white">
          <a:xfrm>
            <a:off x="2748506" y="5873239"/>
            <a:ext cx="238016" cy="27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AF1AB4A2-4A38-C819-05FA-15603817D5FF}"/>
              </a:ext>
            </a:extLst>
          </p:cNvPr>
          <p:cNvSpPr/>
          <p:nvPr/>
        </p:nvSpPr>
        <p:spPr bwMode="white">
          <a:xfrm>
            <a:off x="3786258" y="5873239"/>
            <a:ext cx="247537" cy="27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>
            <a:extLst>
              <a:ext uri="{FF2B5EF4-FFF2-40B4-BE49-F238E27FC236}">
                <a16:creationId xmlns:a16="http://schemas.microsoft.com/office/drawing/2014/main" id="{ADDA26F7-BCF3-AB04-33F9-DCB916FA7D27}"/>
              </a:ext>
            </a:extLst>
          </p:cNvPr>
          <p:cNvSpPr/>
          <p:nvPr/>
        </p:nvSpPr>
        <p:spPr bwMode="white">
          <a:xfrm>
            <a:off x="9013101" y="5040870"/>
            <a:ext cx="238016" cy="26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BED44B7B-DBF7-01FD-22AC-47676B141E00}"/>
              </a:ext>
            </a:extLst>
          </p:cNvPr>
          <p:cNvSpPr/>
          <p:nvPr/>
        </p:nvSpPr>
        <p:spPr bwMode="white">
          <a:xfrm>
            <a:off x="6994721" y="5911509"/>
            <a:ext cx="371305" cy="26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80A2AF89-596C-0466-D9B5-BC0F8FDCBCE4}"/>
              </a:ext>
            </a:extLst>
          </p:cNvPr>
          <p:cNvSpPr/>
          <p:nvPr/>
        </p:nvSpPr>
        <p:spPr bwMode="white">
          <a:xfrm>
            <a:off x="7746853" y="6026318"/>
            <a:ext cx="257057" cy="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59D630AE-5E92-412C-D5B8-C9E436BAC4B0}"/>
              </a:ext>
            </a:extLst>
          </p:cNvPr>
          <p:cNvSpPr/>
          <p:nvPr/>
        </p:nvSpPr>
        <p:spPr bwMode="white">
          <a:xfrm>
            <a:off x="8432340" y="5911509"/>
            <a:ext cx="247537" cy="27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F35B12A0-BDCE-C8E2-7232-EAA5258B9C95}"/>
              </a:ext>
            </a:extLst>
          </p:cNvPr>
          <p:cNvSpPr/>
          <p:nvPr/>
        </p:nvSpPr>
        <p:spPr bwMode="white">
          <a:xfrm>
            <a:off x="9470092" y="5911509"/>
            <a:ext cx="247537" cy="27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826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2747" y="2121416"/>
            <a:ext cx="437950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33921" y="2169124"/>
            <a:ext cx="266578" cy="2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4202" y="2121416"/>
            <a:ext cx="437950" cy="28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1954" y="2121416"/>
            <a:ext cx="447471" cy="28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3227" y="4354194"/>
            <a:ext cx="447471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33921" y="4468695"/>
            <a:ext cx="257057" cy="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14681" y="4354194"/>
            <a:ext cx="456991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71475" y="4354194"/>
            <a:ext cx="437950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3826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517385D4-0912-FE26-B52A-6A2250B368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77072"/>
            <a:ext cx="11520000" cy="1785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15C2126-D3A7-DF25-3CA8-6C2F1EB4C53F}"/>
              </a:ext>
            </a:extLst>
          </p:cNvPr>
          <p:cNvSpPr/>
          <p:nvPr/>
        </p:nvSpPr>
        <p:spPr bwMode="white">
          <a:xfrm>
            <a:off x="6285234" y="4162996"/>
            <a:ext cx="409388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EE456AA-C596-856F-E5F5-23289AB4B4C2}"/>
              </a:ext>
            </a:extLst>
          </p:cNvPr>
          <p:cNvSpPr/>
          <p:nvPr/>
        </p:nvSpPr>
        <p:spPr bwMode="white">
          <a:xfrm>
            <a:off x="7760936" y="4162996"/>
            <a:ext cx="409388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38F50154-DB15-4C4D-6940-EC2C00CA4504}"/>
              </a:ext>
            </a:extLst>
          </p:cNvPr>
          <p:cNvSpPr/>
          <p:nvPr/>
        </p:nvSpPr>
        <p:spPr bwMode="white">
          <a:xfrm>
            <a:off x="2648341" y="4812200"/>
            <a:ext cx="409388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F0A7923C-12CA-8096-D036-C8AAA75EE19E}"/>
              </a:ext>
            </a:extLst>
          </p:cNvPr>
          <p:cNvSpPr/>
          <p:nvPr/>
        </p:nvSpPr>
        <p:spPr bwMode="white">
          <a:xfrm>
            <a:off x="4143085" y="4812200"/>
            <a:ext cx="409388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5649E944-7AC9-FA71-4543-9EC276CED7C0}"/>
              </a:ext>
            </a:extLst>
          </p:cNvPr>
          <p:cNvSpPr/>
          <p:nvPr/>
        </p:nvSpPr>
        <p:spPr bwMode="white">
          <a:xfrm>
            <a:off x="3362391" y="5461404"/>
            <a:ext cx="409388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3CFC64BC-D9DB-C16D-9860-F0C8B25F9F76}"/>
              </a:ext>
            </a:extLst>
          </p:cNvPr>
          <p:cNvSpPr/>
          <p:nvPr/>
        </p:nvSpPr>
        <p:spPr bwMode="white">
          <a:xfrm>
            <a:off x="4819052" y="5461404"/>
            <a:ext cx="409388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88F40FA1-8C2B-8026-D4C6-0C4DAD7896B7}"/>
              </a:ext>
            </a:extLst>
          </p:cNvPr>
          <p:cNvSpPr/>
          <p:nvPr/>
        </p:nvSpPr>
        <p:spPr bwMode="white">
          <a:xfrm>
            <a:off x="5571184" y="5461404"/>
            <a:ext cx="1466181" cy="36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