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4" r:id="rId5"/>
    <p:sldId id="266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CCB6CC-5AA7-89CD-9C0E-C6A91C6D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700808"/>
            <a:ext cx="3448050" cy="1219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E8830A-9512-D273-D166-2E5DA509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485213"/>
            <a:ext cx="72771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368" y="1007992"/>
            <a:ext cx="11520000" cy="79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CCB3128E-E92D-047D-28DE-936132EA5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700808"/>
            <a:ext cx="11520000" cy="362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8DDA8E8-BDF7-2DF7-26AC-955C26A34E5D}"/>
              </a:ext>
            </a:extLst>
          </p:cNvPr>
          <p:cNvSpPr/>
          <p:nvPr/>
        </p:nvSpPr>
        <p:spPr bwMode="white">
          <a:xfrm>
            <a:off x="2349582" y="4195891"/>
            <a:ext cx="409388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05F995E-31BF-A152-B1E4-1EA0C8FC28EB}"/>
              </a:ext>
            </a:extLst>
          </p:cNvPr>
          <p:cNvSpPr/>
          <p:nvPr/>
        </p:nvSpPr>
        <p:spPr bwMode="white">
          <a:xfrm>
            <a:off x="6129285" y="4195891"/>
            <a:ext cx="418909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1034A3A-9856-6E3C-8644-A3C78EE17052}"/>
              </a:ext>
            </a:extLst>
          </p:cNvPr>
          <p:cNvSpPr/>
          <p:nvPr/>
        </p:nvSpPr>
        <p:spPr bwMode="white">
          <a:xfrm>
            <a:off x="9451996" y="4195891"/>
            <a:ext cx="580760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B65CFEFB-3BBD-31C4-7FE1-7A4463BFA348}"/>
              </a:ext>
            </a:extLst>
          </p:cNvPr>
          <p:cNvSpPr/>
          <p:nvPr/>
        </p:nvSpPr>
        <p:spPr bwMode="white">
          <a:xfrm>
            <a:off x="2359103" y="4805377"/>
            <a:ext cx="1123438" cy="35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548D7523-27EC-7C36-5A40-5A07B34722B1}"/>
              </a:ext>
            </a:extLst>
          </p:cNvPr>
          <p:cNvSpPr/>
          <p:nvPr/>
        </p:nvSpPr>
        <p:spPr bwMode="white">
          <a:xfrm>
            <a:off x="6138806" y="4814900"/>
            <a:ext cx="771173" cy="34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4AF850E9-4287-92B1-B658-B9954790E168}"/>
              </a:ext>
            </a:extLst>
          </p:cNvPr>
          <p:cNvSpPr/>
          <p:nvPr/>
        </p:nvSpPr>
        <p:spPr bwMode="white">
          <a:xfrm>
            <a:off x="9442475" y="4824423"/>
            <a:ext cx="761652" cy="32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267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360" y="1559270"/>
            <a:ext cx="23801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1112" y="1559270"/>
            <a:ext cx="23801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6748" y="1511656"/>
            <a:ext cx="409388" cy="35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9525" y="1559270"/>
            <a:ext cx="23801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1277" y="2216343"/>
            <a:ext cx="23801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7872" y="2302048"/>
            <a:ext cx="399867" cy="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1674" y="2216343"/>
            <a:ext cx="228495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9244" y="2863893"/>
            <a:ext cx="418909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8335" y="2863893"/>
            <a:ext cx="409388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5.png">
            <a:extLst>
              <a:ext uri="{FF2B5EF4-FFF2-40B4-BE49-F238E27FC236}">
                <a16:creationId xmlns:a16="http://schemas.microsoft.com/office/drawing/2014/main" id="{06BBA19A-5056-99B1-5509-4B30BE7E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284984"/>
            <a:ext cx="11520000" cy="271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D0E9608C-D6A3-5AEF-3918-17F25439DB72}"/>
              </a:ext>
            </a:extLst>
          </p:cNvPr>
          <p:cNvSpPr/>
          <p:nvPr/>
        </p:nvSpPr>
        <p:spPr bwMode="white">
          <a:xfrm>
            <a:off x="1482663" y="4240270"/>
            <a:ext cx="399867" cy="24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96D1740E-79F6-48D6-26EA-7D8124768233}"/>
              </a:ext>
            </a:extLst>
          </p:cNvPr>
          <p:cNvSpPr/>
          <p:nvPr/>
        </p:nvSpPr>
        <p:spPr bwMode="white">
          <a:xfrm>
            <a:off x="2301440" y="4240270"/>
            <a:ext cx="399867" cy="24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7C81F435-EE17-5525-2905-2450EEC1A775}"/>
              </a:ext>
            </a:extLst>
          </p:cNvPr>
          <p:cNvSpPr/>
          <p:nvPr/>
        </p:nvSpPr>
        <p:spPr bwMode="white">
          <a:xfrm>
            <a:off x="3139258" y="4249823"/>
            <a:ext cx="399867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2A729B66-89FD-9436-CF68-4E4995E56F59}"/>
              </a:ext>
            </a:extLst>
          </p:cNvPr>
          <p:cNvSpPr/>
          <p:nvPr/>
        </p:nvSpPr>
        <p:spPr bwMode="white">
          <a:xfrm>
            <a:off x="8423225" y="4240270"/>
            <a:ext cx="399867" cy="24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F9C4A12E-BC5C-6B43-5D2E-7B02DB1AE08A}"/>
              </a:ext>
            </a:extLst>
          </p:cNvPr>
          <p:cNvSpPr/>
          <p:nvPr/>
        </p:nvSpPr>
        <p:spPr bwMode="white">
          <a:xfrm>
            <a:off x="9261043" y="4240270"/>
            <a:ext cx="361785" cy="24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6EA7AC2-268C-9416-C119-6527A5A342E4}"/>
              </a:ext>
            </a:extLst>
          </p:cNvPr>
          <p:cNvSpPr/>
          <p:nvPr/>
        </p:nvSpPr>
        <p:spPr bwMode="white">
          <a:xfrm>
            <a:off x="10936680" y="4240270"/>
            <a:ext cx="399867" cy="24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D93C309F-E4FE-4A36-754F-D6D91A4DD427}"/>
              </a:ext>
            </a:extLst>
          </p:cNvPr>
          <p:cNvSpPr/>
          <p:nvPr/>
        </p:nvSpPr>
        <p:spPr bwMode="white">
          <a:xfrm>
            <a:off x="3358233" y="5587224"/>
            <a:ext cx="418909" cy="26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A440D20-B9CC-AAFA-5455-317E4F6E5E72}"/>
              </a:ext>
            </a:extLst>
          </p:cNvPr>
          <p:cNvSpPr/>
          <p:nvPr/>
        </p:nvSpPr>
        <p:spPr bwMode="white">
          <a:xfrm>
            <a:off x="8270895" y="5587224"/>
            <a:ext cx="428429" cy="26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1007992"/>
            <a:ext cx="11520000" cy="927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406EFFE7-DB59-1DD1-1E16-2C18B2384E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44824"/>
            <a:ext cx="11520000" cy="377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CEA5F67E-989B-0598-792C-CF8E242C1FB5}"/>
              </a:ext>
            </a:extLst>
          </p:cNvPr>
          <p:cNvSpPr/>
          <p:nvPr/>
        </p:nvSpPr>
        <p:spPr bwMode="white">
          <a:xfrm>
            <a:off x="3215680" y="5013176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F63DAF27-9FD1-6AAD-FA71-82A1B57031C9}"/>
              </a:ext>
            </a:extLst>
          </p:cNvPr>
          <p:cNvSpPr/>
          <p:nvPr/>
        </p:nvSpPr>
        <p:spPr bwMode="white">
          <a:xfrm>
            <a:off x="6960096" y="5013176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