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59D4FDE-CF63-57E7-1860-12B99FA90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1844824"/>
            <a:ext cx="3448050" cy="1219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58A321-3F85-E22B-4456-7C6730666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2" y="3429000"/>
            <a:ext cx="8334375" cy="1133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5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8925" y="2654012"/>
            <a:ext cx="418909" cy="26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0809" y="2654012"/>
            <a:ext cx="399867" cy="26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74677" y="2654012"/>
            <a:ext cx="238016" cy="26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35735" y="2654012"/>
            <a:ext cx="238016" cy="26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19338" y="3245460"/>
            <a:ext cx="409388" cy="26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70809" y="3245460"/>
            <a:ext cx="571239" cy="26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74677" y="3245460"/>
            <a:ext cx="428429" cy="26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26214" y="3245460"/>
            <a:ext cx="428429" cy="26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g_16777215" descr="2.png">
            <a:extLst>
              <a:ext uri="{FF2B5EF4-FFF2-40B4-BE49-F238E27FC236}">
                <a16:creationId xmlns:a16="http://schemas.microsoft.com/office/drawing/2014/main" id="{0EDBA915-FACA-97A7-27DC-C933AACC5F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6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6" name="Rectangle 2">
            <a:extLst>
              <a:ext uri="{FF2B5EF4-FFF2-40B4-BE49-F238E27FC236}">
                <a16:creationId xmlns:a16="http://schemas.microsoft.com/office/drawing/2014/main" id="{4CBA0F33-84E7-C020-431B-492EA4A34721}"/>
              </a:ext>
            </a:extLst>
          </p:cNvPr>
          <p:cNvSpPr/>
          <p:nvPr/>
        </p:nvSpPr>
        <p:spPr bwMode="white">
          <a:xfrm flipV="1">
            <a:off x="2639616" y="1772816"/>
            <a:ext cx="79208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2">
            <a:extLst>
              <a:ext uri="{FF2B5EF4-FFF2-40B4-BE49-F238E27FC236}">
                <a16:creationId xmlns:a16="http://schemas.microsoft.com/office/drawing/2014/main" id="{FB85B27D-3D9E-C6AF-BD32-8FB0D9419FB9}"/>
              </a:ext>
            </a:extLst>
          </p:cNvPr>
          <p:cNvSpPr/>
          <p:nvPr/>
        </p:nvSpPr>
        <p:spPr bwMode="white">
          <a:xfrm flipV="1">
            <a:off x="1199456" y="2348880"/>
            <a:ext cx="158417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2">
            <a:extLst>
              <a:ext uri="{FF2B5EF4-FFF2-40B4-BE49-F238E27FC236}">
                <a16:creationId xmlns:a16="http://schemas.microsoft.com/office/drawing/2014/main" id="{0866DD13-BB06-4B5F-4965-318A35E482A2}"/>
              </a:ext>
            </a:extLst>
          </p:cNvPr>
          <p:cNvSpPr/>
          <p:nvPr/>
        </p:nvSpPr>
        <p:spPr bwMode="white">
          <a:xfrm flipV="1">
            <a:off x="5231904" y="1628800"/>
            <a:ext cx="79208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2">
            <a:extLst>
              <a:ext uri="{FF2B5EF4-FFF2-40B4-BE49-F238E27FC236}">
                <a16:creationId xmlns:a16="http://schemas.microsoft.com/office/drawing/2014/main" id="{A2A22DF1-E281-B048-E336-18D4D4C54765}"/>
              </a:ext>
            </a:extLst>
          </p:cNvPr>
          <p:cNvSpPr/>
          <p:nvPr/>
        </p:nvSpPr>
        <p:spPr bwMode="white">
          <a:xfrm flipV="1">
            <a:off x="3863752" y="2204864"/>
            <a:ext cx="158417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2">
            <a:extLst>
              <a:ext uri="{FF2B5EF4-FFF2-40B4-BE49-F238E27FC236}">
                <a16:creationId xmlns:a16="http://schemas.microsoft.com/office/drawing/2014/main" id="{2FF47179-8E8F-4B20-B0C8-50FCAAE8F800}"/>
              </a:ext>
            </a:extLst>
          </p:cNvPr>
          <p:cNvSpPr/>
          <p:nvPr/>
        </p:nvSpPr>
        <p:spPr bwMode="white">
          <a:xfrm flipV="1">
            <a:off x="8328248" y="1700808"/>
            <a:ext cx="79208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2">
            <a:extLst>
              <a:ext uri="{FF2B5EF4-FFF2-40B4-BE49-F238E27FC236}">
                <a16:creationId xmlns:a16="http://schemas.microsoft.com/office/drawing/2014/main" id="{56062410-9D0C-387B-5465-823D1D41CDD2}"/>
              </a:ext>
            </a:extLst>
          </p:cNvPr>
          <p:cNvSpPr/>
          <p:nvPr/>
        </p:nvSpPr>
        <p:spPr bwMode="white">
          <a:xfrm flipV="1">
            <a:off x="6816080" y="2420888"/>
            <a:ext cx="158417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2">
            <a:extLst>
              <a:ext uri="{FF2B5EF4-FFF2-40B4-BE49-F238E27FC236}">
                <a16:creationId xmlns:a16="http://schemas.microsoft.com/office/drawing/2014/main" id="{73D1B109-60B6-9681-4CA2-5234F188A1A3}"/>
              </a:ext>
            </a:extLst>
          </p:cNvPr>
          <p:cNvSpPr/>
          <p:nvPr/>
        </p:nvSpPr>
        <p:spPr bwMode="white">
          <a:xfrm flipV="1">
            <a:off x="11064552" y="1700808"/>
            <a:ext cx="79208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2">
            <a:extLst>
              <a:ext uri="{FF2B5EF4-FFF2-40B4-BE49-F238E27FC236}">
                <a16:creationId xmlns:a16="http://schemas.microsoft.com/office/drawing/2014/main" id="{79A66D09-D90D-8023-5A64-3680453E2081}"/>
              </a:ext>
            </a:extLst>
          </p:cNvPr>
          <p:cNvSpPr/>
          <p:nvPr/>
        </p:nvSpPr>
        <p:spPr bwMode="white">
          <a:xfrm flipV="1">
            <a:off x="9408368" y="2204864"/>
            <a:ext cx="158417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44" y="935984"/>
            <a:ext cx="11520000" cy="1542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6307" y="2008712"/>
            <a:ext cx="266578" cy="210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5117" y="2047024"/>
            <a:ext cx="257057" cy="57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5117" y="2123647"/>
            <a:ext cx="257057" cy="57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74820" y="2008712"/>
            <a:ext cx="257057" cy="210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>
            <a:extLst>
              <a:ext uri="{FF2B5EF4-FFF2-40B4-BE49-F238E27FC236}">
                <a16:creationId xmlns:a16="http://schemas.microsoft.com/office/drawing/2014/main" id="{0A9DE2CE-32FC-1A26-44EF-E2392F22D5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2564904"/>
            <a:ext cx="11520000" cy="1863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7A263333-28E2-ECDC-A229-36054F74D2CF}"/>
              </a:ext>
            </a:extLst>
          </p:cNvPr>
          <p:cNvSpPr/>
          <p:nvPr/>
        </p:nvSpPr>
        <p:spPr bwMode="white">
          <a:xfrm>
            <a:off x="4290591" y="2756047"/>
            <a:ext cx="1075834" cy="353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6A156178-AD6B-4405-08A9-04950E8D7D75}"/>
              </a:ext>
            </a:extLst>
          </p:cNvPr>
          <p:cNvSpPr/>
          <p:nvPr/>
        </p:nvSpPr>
        <p:spPr bwMode="white">
          <a:xfrm>
            <a:off x="9260376" y="2756047"/>
            <a:ext cx="1742280" cy="353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2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13024" y="2692557"/>
            <a:ext cx="342743" cy="229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17090" y="3331854"/>
            <a:ext cx="361785" cy="229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7041" y="3971152"/>
            <a:ext cx="371305" cy="229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2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8595" y="2644848"/>
            <a:ext cx="238016" cy="26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26876" y="2644848"/>
            <a:ext cx="238016" cy="26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2022-11-19T14:05:10Z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